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1" r:id="rId1"/>
  </p:sldMasterIdLst>
  <p:notesMasterIdLst>
    <p:notesMasterId r:id="rId10"/>
  </p:notesMasterIdLst>
  <p:sldIdLst>
    <p:sldId id="256" r:id="rId2"/>
    <p:sldId id="262" r:id="rId3"/>
    <p:sldId id="282" r:id="rId4"/>
    <p:sldId id="259" r:id="rId5"/>
    <p:sldId id="260" r:id="rId6"/>
    <p:sldId id="283" r:id="rId7"/>
    <p:sldId id="284" r:id="rId8"/>
    <p:sldId id="279" r:id="rId9"/>
  </p:sldIdLst>
  <p:sldSz cx="9144000" cy="5143500" type="screen16x9"/>
  <p:notesSz cx="6858000" cy="9144000"/>
  <p:embeddedFontLst>
    <p:embeddedFont>
      <p:font typeface="Lato Light" panose="020F0302020204030203" charset="0"/>
      <p:regular r:id="rId11"/>
      <p:bold r:id="rId12"/>
      <p:italic r:id="rId13"/>
      <p:boldItalic r:id="rId14"/>
    </p:embeddedFont>
    <p:embeddedFont>
      <p:font typeface="Roboto Slab Light" panose="020B0604020202020204" charset="0"/>
      <p:regular r:id="rId15"/>
      <p:bold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342AEB23-4DC8-4D43-8A41-5E602A762A69}">
  <a:tblStyle styleId="{342AEB23-4DC8-4D43-8A41-5E602A762A6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2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jpg>
</file>

<file path=ppt/media/image2.png>
</file>

<file path=ppt/media/image3.png>
</file>

<file path=ppt/media/image4.jp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400"/>
              <a:buChar char="●"/>
              <a:defRPr sz="1100"/>
            </a:lvl1pPr>
            <a:lvl2pPr lvl="1">
              <a:spcBef>
                <a:spcPts val="0"/>
              </a:spcBef>
              <a:buSzPts val="1400"/>
              <a:buChar char="○"/>
              <a:defRPr sz="1100"/>
            </a:lvl2pPr>
            <a:lvl3pPr lvl="2">
              <a:spcBef>
                <a:spcPts val="0"/>
              </a:spcBef>
              <a:buSzPts val="1400"/>
              <a:buChar char="■"/>
              <a:defRPr sz="1100"/>
            </a:lvl3pPr>
            <a:lvl4pPr lvl="3">
              <a:spcBef>
                <a:spcPts val="0"/>
              </a:spcBef>
              <a:buSzPts val="1400"/>
              <a:buChar char="●"/>
              <a:defRPr sz="1100"/>
            </a:lvl4pPr>
            <a:lvl5pPr lvl="4">
              <a:spcBef>
                <a:spcPts val="0"/>
              </a:spcBef>
              <a:buSzPts val="1400"/>
              <a:buChar char="○"/>
              <a:defRPr sz="1100"/>
            </a:lvl5pPr>
            <a:lvl6pPr lvl="5">
              <a:spcBef>
                <a:spcPts val="0"/>
              </a:spcBef>
              <a:buSzPts val="1400"/>
              <a:buChar char="■"/>
              <a:defRPr sz="1100"/>
            </a:lvl6pPr>
            <a:lvl7pPr lvl="6">
              <a:spcBef>
                <a:spcPts val="0"/>
              </a:spcBef>
              <a:buSzPts val="1400"/>
              <a:buChar char="●"/>
              <a:defRPr sz="1100"/>
            </a:lvl7pPr>
            <a:lvl8pPr lvl="7">
              <a:spcBef>
                <a:spcPts val="0"/>
              </a:spcBef>
              <a:buSzPts val="1400"/>
              <a:buChar char="○"/>
              <a:defRPr sz="1100"/>
            </a:lvl8pPr>
            <a:lvl9pPr lvl="8">
              <a:spcBef>
                <a:spcPts val="0"/>
              </a:spcBef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49121400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Shape 38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Shape 3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021446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7" name="Shape 4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8" name="Shape 4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767642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Shape 41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Shape 41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202970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Shape 4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Shape 4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6563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Shape 41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Shape 41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261980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Shape 41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Shape 41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58198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Shape 40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1" name="Shape 40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21023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Shape 59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1" name="Shape 59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89326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2630450" y="630150"/>
            <a:ext cx="3883200" cy="38832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11" name="Shape 11"/>
          <p:cNvSpPr/>
          <p:nvPr/>
        </p:nvSpPr>
        <p:spPr>
          <a:xfrm>
            <a:off x="5430350" y="228600"/>
            <a:ext cx="1388100" cy="1388100"/>
          </a:xfrm>
          <a:prstGeom prst="ellipse">
            <a:avLst/>
          </a:prstGeom>
          <a:solidFill>
            <a:srgbClr val="FFB600">
              <a:alpha val="79620"/>
            </a:srgb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12" name="Shape 12"/>
          <p:cNvSpPr/>
          <p:nvPr/>
        </p:nvSpPr>
        <p:spPr>
          <a:xfrm>
            <a:off x="5908250" y="4660825"/>
            <a:ext cx="605400" cy="6054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13" name="Shape 13"/>
          <p:cNvSpPr/>
          <p:nvPr/>
        </p:nvSpPr>
        <p:spPr>
          <a:xfrm>
            <a:off x="2706650" y="3872629"/>
            <a:ext cx="1097700" cy="10977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14" name="Shape 14"/>
          <p:cNvSpPr/>
          <p:nvPr/>
        </p:nvSpPr>
        <p:spPr>
          <a:xfrm>
            <a:off x="2081694" y="771271"/>
            <a:ext cx="774600" cy="7746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15" name="Shape 15"/>
          <p:cNvSpPr/>
          <p:nvPr/>
        </p:nvSpPr>
        <p:spPr>
          <a:xfrm>
            <a:off x="6513651" y="1616690"/>
            <a:ext cx="413400" cy="4134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16" name="Shape 16"/>
          <p:cNvSpPr/>
          <p:nvPr/>
        </p:nvSpPr>
        <p:spPr>
          <a:xfrm>
            <a:off x="2420476" y="3612044"/>
            <a:ext cx="336900" cy="3369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17" name="Shape 17"/>
          <p:cNvSpPr/>
          <p:nvPr/>
        </p:nvSpPr>
        <p:spPr>
          <a:xfrm>
            <a:off x="2362484" y="1670133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18" name="Shape 18"/>
          <p:cNvSpPr/>
          <p:nvPr/>
        </p:nvSpPr>
        <p:spPr>
          <a:xfrm>
            <a:off x="6818461" y="1338692"/>
            <a:ext cx="93900" cy="939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19" name="Shape 19"/>
          <p:cNvSpPr/>
          <p:nvPr/>
        </p:nvSpPr>
        <p:spPr>
          <a:xfrm>
            <a:off x="6163989" y="4374525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2300611" y="990190"/>
            <a:ext cx="336767" cy="336767"/>
          </a:xfrm>
          <a:custGeom>
            <a:avLst/>
            <a:gdLst/>
            <a:ahLst/>
            <a:cxnLst/>
            <a:rect l="0" t="0" r="0" b="0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02BDC7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21" name="Shape 21"/>
          <p:cNvGrpSpPr/>
          <p:nvPr/>
        </p:nvGrpSpPr>
        <p:grpSpPr>
          <a:xfrm>
            <a:off x="3001075" y="4182123"/>
            <a:ext cx="508851" cy="478711"/>
            <a:chOff x="5972700" y="2330200"/>
            <a:chExt cx="411625" cy="387275"/>
          </a:xfrm>
        </p:grpSpPr>
        <p:sp>
          <p:nvSpPr>
            <p:cNvPr id="22" name="Shape 22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0" t="0" r="0" b="0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0" t="0" r="0" b="0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24" name="Shape 24"/>
          <p:cNvGrpSpPr/>
          <p:nvPr/>
        </p:nvGrpSpPr>
        <p:grpSpPr>
          <a:xfrm>
            <a:off x="5861768" y="506559"/>
            <a:ext cx="524975" cy="832145"/>
            <a:chOff x="6718575" y="2318625"/>
            <a:chExt cx="256950" cy="407375"/>
          </a:xfrm>
        </p:grpSpPr>
        <p:sp>
          <p:nvSpPr>
            <p:cNvPr id="25" name="Shape 25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6" name="Shape 26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7" name="Shape 27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8" name="Shape 28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29" name="Shape 29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0" name="Shape 30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1" name="Shape 31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32" name="Shape 32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sp>
        <p:nvSpPr>
          <p:cNvPr id="33" name="Shape 33"/>
          <p:cNvSpPr txBox="1">
            <a:spLocks noGrp="1"/>
          </p:cNvSpPr>
          <p:nvPr>
            <p:ph type="ctrTitle"/>
          </p:nvPr>
        </p:nvSpPr>
        <p:spPr>
          <a:xfrm>
            <a:off x="2757250" y="961350"/>
            <a:ext cx="3629400" cy="3220800"/>
          </a:xfrm>
          <a:prstGeom prst="rect">
            <a:avLst/>
          </a:prstGeom>
        </p:spPr>
        <p:txBody>
          <a:bodyPr wrap="square" lIns="91425" tIns="91425" rIns="91425" bIns="91425" anchor="ctr" anchorCtr="0"/>
          <a:lstStyle>
            <a:lvl1pPr lvl="0" algn="ctr">
              <a:spcBef>
                <a:spcPts val="0"/>
              </a:spcBef>
              <a:buSzPts val="3600"/>
              <a:buNone/>
              <a:defRPr sz="3600"/>
            </a:lvl1pPr>
            <a:lvl2pPr lvl="1" algn="ctr">
              <a:spcBef>
                <a:spcPts val="0"/>
              </a:spcBef>
              <a:buSzPts val="3600"/>
              <a:buNone/>
              <a:defRPr sz="3600"/>
            </a:lvl2pPr>
            <a:lvl3pPr lvl="2" algn="ctr">
              <a:spcBef>
                <a:spcPts val="0"/>
              </a:spcBef>
              <a:buSzPts val="3600"/>
              <a:buNone/>
              <a:defRPr sz="3600"/>
            </a:lvl3pPr>
            <a:lvl4pPr lvl="3" algn="ctr">
              <a:spcBef>
                <a:spcPts val="0"/>
              </a:spcBef>
              <a:buSzPts val="3600"/>
              <a:buNone/>
              <a:defRPr sz="3600"/>
            </a:lvl4pPr>
            <a:lvl5pPr lvl="4" algn="ctr">
              <a:spcBef>
                <a:spcPts val="0"/>
              </a:spcBef>
              <a:buSzPts val="3600"/>
              <a:buNone/>
              <a:defRPr sz="3600"/>
            </a:lvl5pPr>
            <a:lvl6pPr lvl="5" algn="ctr">
              <a:spcBef>
                <a:spcPts val="0"/>
              </a:spcBef>
              <a:buSzPts val="3600"/>
              <a:buNone/>
              <a:defRPr sz="3600"/>
            </a:lvl6pPr>
            <a:lvl7pPr lvl="6" algn="ctr">
              <a:spcBef>
                <a:spcPts val="0"/>
              </a:spcBef>
              <a:buSzPts val="3600"/>
              <a:buNone/>
              <a:defRPr sz="3600"/>
            </a:lvl7pPr>
            <a:lvl8pPr lvl="7" algn="ctr">
              <a:spcBef>
                <a:spcPts val="0"/>
              </a:spcBef>
              <a:buSzPts val="3600"/>
              <a:buNone/>
              <a:defRPr sz="3600"/>
            </a:lvl8pPr>
            <a:lvl9pPr lvl="8" algn="ctr">
              <a:spcBef>
                <a:spcPts val="0"/>
              </a:spcBef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4" name="Shape 34"/>
          <p:cNvSpPr/>
          <p:nvPr/>
        </p:nvSpPr>
        <p:spPr>
          <a:xfrm>
            <a:off x="2757247" y="861970"/>
            <a:ext cx="300900" cy="3009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5" name="Shape 35"/>
          <p:cNvSpPr/>
          <p:nvPr/>
        </p:nvSpPr>
        <p:spPr>
          <a:xfrm>
            <a:off x="3509928" y="4757335"/>
            <a:ext cx="213000" cy="2130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6" name="Shape 36"/>
          <p:cNvSpPr/>
          <p:nvPr/>
        </p:nvSpPr>
        <p:spPr>
          <a:xfrm>
            <a:off x="5494851" y="4374527"/>
            <a:ext cx="413400" cy="4134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/>
        </p:nvSpPr>
        <p:spPr>
          <a:xfrm>
            <a:off x="407150" y="407075"/>
            <a:ext cx="8329800" cy="4329300"/>
          </a:xfrm>
          <a:prstGeom prst="rect">
            <a:avLst/>
          </a:prstGeom>
          <a:solidFill>
            <a:srgbClr val="02BDC7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9" name="Shape 39"/>
          <p:cNvSpPr/>
          <p:nvPr/>
        </p:nvSpPr>
        <p:spPr>
          <a:xfrm>
            <a:off x="2630450" y="630150"/>
            <a:ext cx="3883200" cy="3883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40" name="Shape 40"/>
          <p:cNvSpPr/>
          <p:nvPr/>
        </p:nvSpPr>
        <p:spPr>
          <a:xfrm>
            <a:off x="5430350" y="228600"/>
            <a:ext cx="1388100" cy="1388100"/>
          </a:xfrm>
          <a:prstGeom prst="ellipse">
            <a:avLst/>
          </a:prstGeom>
          <a:solidFill>
            <a:srgbClr val="FFB600">
              <a:alpha val="79620"/>
            </a:srgb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41" name="Shape 41"/>
          <p:cNvSpPr/>
          <p:nvPr/>
        </p:nvSpPr>
        <p:spPr>
          <a:xfrm>
            <a:off x="5908250" y="4660825"/>
            <a:ext cx="605400" cy="6054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42" name="Shape 42"/>
          <p:cNvSpPr/>
          <p:nvPr/>
        </p:nvSpPr>
        <p:spPr>
          <a:xfrm>
            <a:off x="2706650" y="3872629"/>
            <a:ext cx="1097700" cy="10977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43" name="Shape 43"/>
          <p:cNvSpPr/>
          <p:nvPr/>
        </p:nvSpPr>
        <p:spPr>
          <a:xfrm>
            <a:off x="2081694" y="771271"/>
            <a:ext cx="774600" cy="7746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44" name="Shape 44"/>
          <p:cNvSpPr/>
          <p:nvPr/>
        </p:nvSpPr>
        <p:spPr>
          <a:xfrm>
            <a:off x="6513651" y="1616690"/>
            <a:ext cx="413400" cy="4134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45" name="Shape 45"/>
          <p:cNvSpPr/>
          <p:nvPr/>
        </p:nvSpPr>
        <p:spPr>
          <a:xfrm>
            <a:off x="2420476" y="3612044"/>
            <a:ext cx="336900" cy="3369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46" name="Shape 46"/>
          <p:cNvSpPr/>
          <p:nvPr/>
        </p:nvSpPr>
        <p:spPr>
          <a:xfrm>
            <a:off x="2362484" y="1670133"/>
            <a:ext cx="213000" cy="213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47" name="Shape 47"/>
          <p:cNvSpPr/>
          <p:nvPr/>
        </p:nvSpPr>
        <p:spPr>
          <a:xfrm>
            <a:off x="6818461" y="1338692"/>
            <a:ext cx="93900" cy="939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48" name="Shape 48"/>
          <p:cNvSpPr/>
          <p:nvPr/>
        </p:nvSpPr>
        <p:spPr>
          <a:xfrm>
            <a:off x="6163989" y="4374525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49" name="Shape 49"/>
          <p:cNvSpPr/>
          <p:nvPr/>
        </p:nvSpPr>
        <p:spPr>
          <a:xfrm>
            <a:off x="2300611" y="990190"/>
            <a:ext cx="336767" cy="336767"/>
          </a:xfrm>
          <a:custGeom>
            <a:avLst/>
            <a:gdLst/>
            <a:ahLst/>
            <a:cxnLst/>
            <a:rect l="0" t="0" r="0" b="0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02BDC7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50" name="Shape 50"/>
          <p:cNvGrpSpPr/>
          <p:nvPr/>
        </p:nvGrpSpPr>
        <p:grpSpPr>
          <a:xfrm>
            <a:off x="3001075" y="4182123"/>
            <a:ext cx="508851" cy="478711"/>
            <a:chOff x="5972700" y="2330200"/>
            <a:chExt cx="411625" cy="387275"/>
          </a:xfrm>
        </p:grpSpPr>
        <p:sp>
          <p:nvSpPr>
            <p:cNvPr id="51" name="Shape 51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0" t="0" r="0" b="0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52" name="Shape 52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0" t="0" r="0" b="0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53" name="Shape 53"/>
          <p:cNvGrpSpPr/>
          <p:nvPr/>
        </p:nvGrpSpPr>
        <p:grpSpPr>
          <a:xfrm>
            <a:off x="5861768" y="506559"/>
            <a:ext cx="524975" cy="832145"/>
            <a:chOff x="6718575" y="2318625"/>
            <a:chExt cx="256950" cy="407375"/>
          </a:xfrm>
        </p:grpSpPr>
        <p:sp>
          <p:nvSpPr>
            <p:cNvPr id="54" name="Shape 54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5" name="Shape 55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6" name="Shape 56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7" name="Shape 57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8" name="Shape 58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59" name="Shape 59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0" name="Shape 60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  <p:sp>
          <p:nvSpPr>
            <p:cNvPr id="61" name="Shape 61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buNone/>
              </a:pPr>
              <a:endParaRPr>
                <a:solidFill>
                  <a:srgbClr val="FFFFFF"/>
                </a:solidFill>
              </a:endParaRPr>
            </a:p>
          </p:txBody>
        </p:sp>
      </p:grpSp>
      <p:sp>
        <p:nvSpPr>
          <p:cNvPr id="62" name="Shape 62"/>
          <p:cNvSpPr/>
          <p:nvPr/>
        </p:nvSpPr>
        <p:spPr>
          <a:xfrm>
            <a:off x="2757247" y="861970"/>
            <a:ext cx="300900" cy="3009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63" name="Shape 63"/>
          <p:cNvSpPr/>
          <p:nvPr/>
        </p:nvSpPr>
        <p:spPr>
          <a:xfrm>
            <a:off x="3509928" y="4757335"/>
            <a:ext cx="213000" cy="2130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64" name="Shape 64"/>
          <p:cNvSpPr/>
          <p:nvPr/>
        </p:nvSpPr>
        <p:spPr>
          <a:xfrm>
            <a:off x="5494851" y="4374527"/>
            <a:ext cx="413400" cy="4134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ctrTitle"/>
          </p:nvPr>
        </p:nvSpPr>
        <p:spPr>
          <a:xfrm>
            <a:off x="2886100" y="1888150"/>
            <a:ext cx="3371700" cy="11598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algn="ctr" rtl="0">
              <a:spcBef>
                <a:spcPts val="0"/>
              </a:spcBef>
              <a:buClr>
                <a:srgbClr val="02BDC7"/>
              </a:buClr>
              <a:buSzPts val="3000"/>
              <a:buNone/>
              <a:defRPr sz="3000">
                <a:solidFill>
                  <a:srgbClr val="02BDC7"/>
                </a:solidFill>
              </a:defRPr>
            </a:lvl1pPr>
            <a:lvl2pPr lvl="1" algn="ctr" rtl="0">
              <a:spcBef>
                <a:spcPts val="0"/>
              </a:spcBef>
              <a:buClr>
                <a:srgbClr val="02BDC7"/>
              </a:buClr>
              <a:buSzPts val="3000"/>
              <a:buNone/>
              <a:defRPr sz="3000">
                <a:solidFill>
                  <a:srgbClr val="02BDC7"/>
                </a:solidFill>
              </a:defRPr>
            </a:lvl2pPr>
            <a:lvl3pPr lvl="2" algn="ctr" rtl="0">
              <a:spcBef>
                <a:spcPts val="0"/>
              </a:spcBef>
              <a:buClr>
                <a:srgbClr val="02BDC7"/>
              </a:buClr>
              <a:buSzPts val="3000"/>
              <a:buNone/>
              <a:defRPr sz="3000">
                <a:solidFill>
                  <a:srgbClr val="02BDC7"/>
                </a:solidFill>
              </a:defRPr>
            </a:lvl3pPr>
            <a:lvl4pPr lvl="3" algn="ctr" rtl="0">
              <a:spcBef>
                <a:spcPts val="0"/>
              </a:spcBef>
              <a:buClr>
                <a:srgbClr val="02BDC7"/>
              </a:buClr>
              <a:buSzPts val="3000"/>
              <a:buNone/>
              <a:defRPr sz="3000">
                <a:solidFill>
                  <a:srgbClr val="02BDC7"/>
                </a:solidFill>
              </a:defRPr>
            </a:lvl4pPr>
            <a:lvl5pPr lvl="4" algn="ctr" rtl="0">
              <a:spcBef>
                <a:spcPts val="0"/>
              </a:spcBef>
              <a:buClr>
                <a:srgbClr val="02BDC7"/>
              </a:buClr>
              <a:buSzPts val="3000"/>
              <a:buNone/>
              <a:defRPr sz="3000">
                <a:solidFill>
                  <a:srgbClr val="02BDC7"/>
                </a:solidFill>
              </a:defRPr>
            </a:lvl5pPr>
            <a:lvl6pPr lvl="5" algn="ctr" rtl="0">
              <a:spcBef>
                <a:spcPts val="0"/>
              </a:spcBef>
              <a:buClr>
                <a:srgbClr val="02BDC7"/>
              </a:buClr>
              <a:buSzPts val="3000"/>
              <a:buNone/>
              <a:defRPr sz="3000">
                <a:solidFill>
                  <a:srgbClr val="02BDC7"/>
                </a:solidFill>
              </a:defRPr>
            </a:lvl6pPr>
            <a:lvl7pPr lvl="6" algn="ctr" rtl="0">
              <a:spcBef>
                <a:spcPts val="0"/>
              </a:spcBef>
              <a:buClr>
                <a:srgbClr val="02BDC7"/>
              </a:buClr>
              <a:buSzPts val="3000"/>
              <a:buNone/>
              <a:defRPr sz="3000">
                <a:solidFill>
                  <a:srgbClr val="02BDC7"/>
                </a:solidFill>
              </a:defRPr>
            </a:lvl7pPr>
            <a:lvl8pPr lvl="7" algn="ctr" rtl="0">
              <a:spcBef>
                <a:spcPts val="0"/>
              </a:spcBef>
              <a:buClr>
                <a:srgbClr val="02BDC7"/>
              </a:buClr>
              <a:buSzPts val="3000"/>
              <a:buNone/>
              <a:defRPr sz="3000">
                <a:solidFill>
                  <a:srgbClr val="02BDC7"/>
                </a:solidFill>
              </a:defRPr>
            </a:lvl8pPr>
            <a:lvl9pPr lvl="8" algn="ctr" rtl="0">
              <a:spcBef>
                <a:spcPts val="0"/>
              </a:spcBef>
              <a:buClr>
                <a:srgbClr val="02BDC7"/>
              </a:buClr>
              <a:buSzPts val="3000"/>
              <a:buNone/>
              <a:defRPr sz="3000">
                <a:solidFill>
                  <a:srgbClr val="02BDC7"/>
                </a:solidFill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subTitle" idx="1"/>
          </p:nvPr>
        </p:nvSpPr>
        <p:spPr>
          <a:xfrm>
            <a:off x="2886100" y="2916252"/>
            <a:ext cx="3371700" cy="7848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 rtl="0">
              <a:spcBef>
                <a:spcPts val="0"/>
              </a:spcBef>
              <a:buClr>
                <a:srgbClr val="FFB600"/>
              </a:buClr>
              <a:buSzPts val="2000"/>
              <a:buNone/>
              <a:defRPr>
                <a:solidFill>
                  <a:srgbClr val="FFB600"/>
                </a:solidFill>
              </a:defRPr>
            </a:lvl1pPr>
            <a:lvl2pPr lvl="1" algn="ctr" rtl="0">
              <a:spcBef>
                <a:spcPts val="0"/>
              </a:spcBef>
              <a:buClr>
                <a:srgbClr val="FFB600"/>
              </a:buClr>
              <a:buSzPts val="3000"/>
              <a:buNone/>
              <a:defRPr sz="3000">
                <a:solidFill>
                  <a:srgbClr val="FFB600"/>
                </a:solidFill>
              </a:defRPr>
            </a:lvl2pPr>
            <a:lvl3pPr lvl="2" algn="ctr" rtl="0">
              <a:spcBef>
                <a:spcPts val="0"/>
              </a:spcBef>
              <a:buClr>
                <a:srgbClr val="FFB600"/>
              </a:buClr>
              <a:buSzPts val="3000"/>
              <a:buNone/>
              <a:defRPr sz="3000">
                <a:solidFill>
                  <a:srgbClr val="FFB600"/>
                </a:solidFill>
              </a:defRPr>
            </a:lvl3pPr>
            <a:lvl4pPr lvl="3" algn="ctr" rtl="0">
              <a:spcBef>
                <a:spcPts val="0"/>
              </a:spcBef>
              <a:buClr>
                <a:srgbClr val="FFB600"/>
              </a:buClr>
              <a:buSzPts val="3000"/>
              <a:buNone/>
              <a:defRPr sz="3000">
                <a:solidFill>
                  <a:srgbClr val="FFB600"/>
                </a:solidFill>
              </a:defRPr>
            </a:lvl4pPr>
            <a:lvl5pPr lvl="4" algn="ctr" rtl="0">
              <a:spcBef>
                <a:spcPts val="0"/>
              </a:spcBef>
              <a:buClr>
                <a:srgbClr val="FFB600"/>
              </a:buClr>
              <a:buSzPts val="3000"/>
              <a:buNone/>
              <a:defRPr sz="3000">
                <a:solidFill>
                  <a:srgbClr val="FFB600"/>
                </a:solidFill>
              </a:defRPr>
            </a:lvl5pPr>
            <a:lvl6pPr lvl="5" algn="ctr" rtl="0">
              <a:spcBef>
                <a:spcPts val="0"/>
              </a:spcBef>
              <a:buClr>
                <a:srgbClr val="FFB600"/>
              </a:buClr>
              <a:buSzPts val="3000"/>
              <a:buNone/>
              <a:defRPr sz="3000">
                <a:solidFill>
                  <a:srgbClr val="FFB600"/>
                </a:solidFill>
              </a:defRPr>
            </a:lvl6pPr>
            <a:lvl7pPr lvl="6" algn="ctr" rtl="0">
              <a:spcBef>
                <a:spcPts val="0"/>
              </a:spcBef>
              <a:buClr>
                <a:srgbClr val="FFB600"/>
              </a:buClr>
              <a:buSzPts val="3000"/>
              <a:buNone/>
              <a:defRPr sz="3000">
                <a:solidFill>
                  <a:srgbClr val="FFB600"/>
                </a:solidFill>
              </a:defRPr>
            </a:lvl7pPr>
            <a:lvl8pPr lvl="7" algn="ctr" rtl="0">
              <a:spcBef>
                <a:spcPts val="0"/>
              </a:spcBef>
              <a:buClr>
                <a:srgbClr val="FFB600"/>
              </a:buClr>
              <a:buSzPts val="3000"/>
              <a:buNone/>
              <a:defRPr sz="3000">
                <a:solidFill>
                  <a:srgbClr val="FFB600"/>
                </a:solidFill>
              </a:defRPr>
            </a:lvl8pPr>
            <a:lvl9pPr lvl="8" algn="ctr" rtl="0">
              <a:spcBef>
                <a:spcPts val="0"/>
              </a:spcBef>
              <a:buClr>
                <a:srgbClr val="FFB600"/>
              </a:buClr>
              <a:buSzPts val="3000"/>
              <a:buNone/>
              <a:defRPr sz="3000">
                <a:solidFill>
                  <a:srgbClr val="FFB600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/>
          <p:nvPr/>
        </p:nvSpPr>
        <p:spPr>
          <a:xfrm>
            <a:off x="407150" y="407075"/>
            <a:ext cx="8329800" cy="4329300"/>
          </a:xfrm>
          <a:prstGeom prst="rect">
            <a:avLst/>
          </a:prstGeom>
          <a:solidFill>
            <a:srgbClr val="FFB6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69" name="Shape 69"/>
          <p:cNvSpPr/>
          <p:nvPr/>
        </p:nvSpPr>
        <p:spPr>
          <a:xfrm>
            <a:off x="3811800" y="-194800"/>
            <a:ext cx="1520400" cy="15204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70" name="Shape 70"/>
          <p:cNvSpPr/>
          <p:nvPr/>
        </p:nvSpPr>
        <p:spPr>
          <a:xfrm>
            <a:off x="4982150" y="734775"/>
            <a:ext cx="774600" cy="7746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71" name="Shape 71"/>
          <p:cNvSpPr/>
          <p:nvPr/>
        </p:nvSpPr>
        <p:spPr>
          <a:xfrm>
            <a:off x="3469949" y="810973"/>
            <a:ext cx="213000" cy="2130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72" name="Shape 72"/>
          <p:cNvSpPr/>
          <p:nvPr/>
        </p:nvSpPr>
        <p:spPr>
          <a:xfrm>
            <a:off x="3109875" y="154418"/>
            <a:ext cx="508800" cy="5088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73" name="Shape 73"/>
          <p:cNvSpPr/>
          <p:nvPr/>
        </p:nvSpPr>
        <p:spPr>
          <a:xfrm>
            <a:off x="5395528" y="-85690"/>
            <a:ext cx="213000" cy="2130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74" name="Shape 74"/>
          <p:cNvSpPr/>
          <p:nvPr/>
        </p:nvSpPr>
        <p:spPr>
          <a:xfrm>
            <a:off x="-140400" y="3784204"/>
            <a:ext cx="1097700" cy="10977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75" name="Shape 75"/>
          <p:cNvSpPr/>
          <p:nvPr/>
        </p:nvSpPr>
        <p:spPr>
          <a:xfrm>
            <a:off x="8079301" y="4416226"/>
            <a:ext cx="879300" cy="8793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76" name="Shape 76"/>
          <p:cNvSpPr/>
          <p:nvPr/>
        </p:nvSpPr>
        <p:spPr>
          <a:xfrm>
            <a:off x="407150" y="4701449"/>
            <a:ext cx="336900" cy="3369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77" name="Shape 77"/>
          <p:cNvSpPr/>
          <p:nvPr/>
        </p:nvSpPr>
        <p:spPr>
          <a:xfrm>
            <a:off x="8896576" y="4123321"/>
            <a:ext cx="292800" cy="2928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78" name="Shape 78"/>
          <p:cNvSpPr/>
          <p:nvPr/>
        </p:nvSpPr>
        <p:spPr>
          <a:xfrm>
            <a:off x="7800547" y="4653308"/>
            <a:ext cx="213000" cy="2130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79" name="Shape 79"/>
          <p:cNvSpPr/>
          <p:nvPr/>
        </p:nvSpPr>
        <p:spPr>
          <a:xfrm>
            <a:off x="8471997" y="4203227"/>
            <a:ext cx="93900" cy="939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80" name="Shape 80"/>
          <p:cNvSpPr/>
          <p:nvPr/>
        </p:nvSpPr>
        <p:spPr>
          <a:xfrm>
            <a:off x="528659" y="3509275"/>
            <a:ext cx="213000" cy="213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81" name="Shape 81"/>
          <p:cNvSpPr/>
          <p:nvPr/>
        </p:nvSpPr>
        <p:spPr>
          <a:xfrm>
            <a:off x="8327788" y="4664713"/>
            <a:ext cx="382244" cy="382244"/>
          </a:xfrm>
          <a:custGeom>
            <a:avLst/>
            <a:gdLst/>
            <a:ahLst/>
            <a:cxnLst/>
            <a:rect l="0" t="0" r="0" b="0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FFB6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82" name="Shape 82"/>
          <p:cNvGrpSpPr/>
          <p:nvPr/>
        </p:nvGrpSpPr>
        <p:grpSpPr>
          <a:xfrm>
            <a:off x="154025" y="4093698"/>
            <a:ext cx="508851" cy="478711"/>
            <a:chOff x="5972700" y="2330200"/>
            <a:chExt cx="411625" cy="387275"/>
          </a:xfrm>
        </p:grpSpPr>
        <p:sp>
          <p:nvSpPr>
            <p:cNvPr id="83" name="Shape 83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0" t="0" r="0" b="0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0" t="0" r="0" b="0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85" name="Shape 85"/>
          <p:cNvGrpSpPr/>
          <p:nvPr/>
        </p:nvGrpSpPr>
        <p:grpSpPr>
          <a:xfrm>
            <a:off x="5222963" y="889722"/>
            <a:ext cx="292923" cy="464285"/>
            <a:chOff x="6718575" y="2318625"/>
            <a:chExt cx="256950" cy="407375"/>
          </a:xfrm>
        </p:grpSpPr>
        <p:sp>
          <p:nvSpPr>
            <p:cNvPr id="86" name="Shape 86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89" name="Shape 89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0" name="Shape 90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1" name="Shape 91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2" name="Shape 92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3" name="Shape 93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94" name="Shape 94"/>
          <p:cNvSpPr txBox="1">
            <a:spLocks noGrp="1"/>
          </p:cNvSpPr>
          <p:nvPr>
            <p:ph type="body" idx="1"/>
          </p:nvPr>
        </p:nvSpPr>
        <p:spPr>
          <a:xfrm>
            <a:off x="1242275" y="1704600"/>
            <a:ext cx="6659700" cy="8199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 rtl="0">
              <a:spcBef>
                <a:spcPts val="0"/>
              </a:spcBef>
              <a:buClr>
                <a:srgbClr val="4A5C65"/>
              </a:buClr>
              <a:buSzPts val="3000"/>
              <a:buChar char="○"/>
              <a:defRPr sz="3000" i="1">
                <a:solidFill>
                  <a:srgbClr val="4A5C65"/>
                </a:solidFill>
              </a:defRPr>
            </a:lvl1pPr>
            <a:lvl2pPr lvl="1" algn="ctr" rtl="0">
              <a:spcBef>
                <a:spcPts val="0"/>
              </a:spcBef>
              <a:buClr>
                <a:srgbClr val="4A5C65"/>
              </a:buClr>
              <a:buSzPts val="3000"/>
              <a:buChar char="◦"/>
              <a:defRPr sz="3000" i="1">
                <a:solidFill>
                  <a:srgbClr val="4A5C65"/>
                </a:solidFill>
              </a:defRPr>
            </a:lvl2pPr>
            <a:lvl3pPr lvl="2" algn="ctr" rtl="0">
              <a:spcBef>
                <a:spcPts val="0"/>
              </a:spcBef>
              <a:buClr>
                <a:srgbClr val="4A5C65"/>
              </a:buClr>
              <a:buSzPts val="3000"/>
              <a:buChar char="◦"/>
              <a:defRPr sz="3000" i="1">
                <a:solidFill>
                  <a:srgbClr val="4A5C65"/>
                </a:solidFill>
              </a:defRPr>
            </a:lvl3pPr>
            <a:lvl4pPr lvl="3" algn="ctr" rtl="0">
              <a:spcBef>
                <a:spcPts val="0"/>
              </a:spcBef>
              <a:buClr>
                <a:srgbClr val="4A5C65"/>
              </a:buClr>
              <a:buSzPts val="3000"/>
              <a:buChar char="◦"/>
              <a:defRPr sz="3000" i="1">
                <a:solidFill>
                  <a:srgbClr val="4A5C65"/>
                </a:solidFill>
              </a:defRPr>
            </a:lvl4pPr>
            <a:lvl5pPr lvl="4" algn="ctr" rtl="0">
              <a:spcBef>
                <a:spcPts val="0"/>
              </a:spcBef>
              <a:buClr>
                <a:srgbClr val="4A5C65"/>
              </a:buClr>
              <a:buSzPts val="3000"/>
              <a:buChar char="◦"/>
              <a:defRPr sz="3000" i="1">
                <a:solidFill>
                  <a:srgbClr val="4A5C65"/>
                </a:solidFill>
              </a:defRPr>
            </a:lvl5pPr>
            <a:lvl6pPr lvl="5" algn="ctr" rtl="0">
              <a:spcBef>
                <a:spcPts val="0"/>
              </a:spcBef>
              <a:buClr>
                <a:srgbClr val="4A5C65"/>
              </a:buClr>
              <a:buSzPts val="3000"/>
              <a:buChar char="◦"/>
              <a:defRPr sz="3000" i="1">
                <a:solidFill>
                  <a:srgbClr val="4A5C65"/>
                </a:solidFill>
              </a:defRPr>
            </a:lvl6pPr>
            <a:lvl7pPr lvl="6" algn="ctr" rtl="0">
              <a:spcBef>
                <a:spcPts val="0"/>
              </a:spcBef>
              <a:buClr>
                <a:srgbClr val="4A5C65"/>
              </a:buClr>
              <a:buSzPts val="3000"/>
              <a:buChar char="◦"/>
              <a:defRPr sz="3000" i="1">
                <a:solidFill>
                  <a:srgbClr val="4A5C65"/>
                </a:solidFill>
              </a:defRPr>
            </a:lvl7pPr>
            <a:lvl8pPr lvl="7" algn="ctr" rtl="0">
              <a:spcBef>
                <a:spcPts val="0"/>
              </a:spcBef>
              <a:buClr>
                <a:srgbClr val="4A5C65"/>
              </a:buClr>
              <a:buSzPts val="3000"/>
              <a:buChar char="◦"/>
              <a:defRPr sz="3000" i="1">
                <a:solidFill>
                  <a:srgbClr val="4A5C65"/>
                </a:solidFill>
              </a:defRPr>
            </a:lvl8pPr>
            <a:lvl9pPr lvl="8" algn="ctr">
              <a:spcBef>
                <a:spcPts val="0"/>
              </a:spcBef>
              <a:buClr>
                <a:srgbClr val="4A5C65"/>
              </a:buClr>
              <a:buSzPts val="3000"/>
              <a:buChar char="◦"/>
              <a:defRPr sz="3000" i="1">
                <a:solidFill>
                  <a:srgbClr val="4A5C65"/>
                </a:solidFill>
              </a:defRPr>
            </a:lvl9pPr>
          </a:lstStyle>
          <a:p>
            <a:endParaRPr/>
          </a:p>
        </p:txBody>
      </p:sp>
      <p:sp>
        <p:nvSpPr>
          <p:cNvPr id="95" name="Shape 95"/>
          <p:cNvSpPr txBox="1"/>
          <p:nvPr/>
        </p:nvSpPr>
        <p:spPr>
          <a:xfrm>
            <a:off x="3593400" y="8930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buNone/>
            </a:pPr>
            <a:r>
              <a:rPr lang="en" sz="9600" b="1">
                <a:solidFill>
                  <a:srgbClr val="FFFFFF"/>
                </a:solidFill>
              </a:rPr>
              <a:t>“</a:t>
            </a:r>
          </a:p>
        </p:txBody>
      </p:sp>
      <p:sp>
        <p:nvSpPr>
          <p:cNvPr id="96" name="Shape 96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‹#›</a:t>
            </a:fld>
            <a:endParaRPr lang="en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Aqua"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Shape 302"/>
          <p:cNvSpPr/>
          <p:nvPr/>
        </p:nvSpPr>
        <p:spPr>
          <a:xfrm>
            <a:off x="407150" y="407075"/>
            <a:ext cx="8329800" cy="4329300"/>
          </a:xfrm>
          <a:prstGeom prst="rect">
            <a:avLst/>
          </a:prstGeom>
          <a:solidFill>
            <a:srgbClr val="02BDC7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03" name="Shape 303"/>
          <p:cNvSpPr/>
          <p:nvPr/>
        </p:nvSpPr>
        <p:spPr>
          <a:xfrm>
            <a:off x="-117275" y="847257"/>
            <a:ext cx="605400" cy="6054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04" name="Shape 304"/>
          <p:cNvSpPr/>
          <p:nvPr/>
        </p:nvSpPr>
        <p:spPr>
          <a:xfrm>
            <a:off x="217850" y="171250"/>
            <a:ext cx="1054200" cy="10542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05" name="Shape 305"/>
          <p:cNvSpPr/>
          <p:nvPr/>
        </p:nvSpPr>
        <p:spPr>
          <a:xfrm>
            <a:off x="1156976" y="-137274"/>
            <a:ext cx="398700" cy="3987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06" name="Shape 306"/>
          <p:cNvSpPr/>
          <p:nvPr/>
        </p:nvSpPr>
        <p:spPr>
          <a:xfrm>
            <a:off x="1397225" y="337514"/>
            <a:ext cx="136800" cy="1368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07" name="Shape 307"/>
          <p:cNvSpPr/>
          <p:nvPr/>
        </p:nvSpPr>
        <p:spPr>
          <a:xfrm>
            <a:off x="488128" y="1334485"/>
            <a:ext cx="213000" cy="213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08" name="Shape 308"/>
          <p:cNvSpPr/>
          <p:nvPr/>
        </p:nvSpPr>
        <p:spPr>
          <a:xfrm>
            <a:off x="7847950" y="4168079"/>
            <a:ext cx="1097700" cy="10977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09" name="Shape 309"/>
          <p:cNvSpPr/>
          <p:nvPr/>
        </p:nvSpPr>
        <p:spPr>
          <a:xfrm>
            <a:off x="8507494" y="2981146"/>
            <a:ext cx="774600" cy="7746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10" name="Shape 310"/>
          <p:cNvSpPr/>
          <p:nvPr/>
        </p:nvSpPr>
        <p:spPr>
          <a:xfrm>
            <a:off x="8094101" y="3973940"/>
            <a:ext cx="413400" cy="4134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11" name="Shape 311"/>
          <p:cNvSpPr/>
          <p:nvPr/>
        </p:nvSpPr>
        <p:spPr>
          <a:xfrm>
            <a:off x="8622049" y="3872635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12" name="Shape 312"/>
          <p:cNvSpPr/>
          <p:nvPr/>
        </p:nvSpPr>
        <p:spPr>
          <a:xfrm>
            <a:off x="7550022" y="4801658"/>
            <a:ext cx="213000" cy="2130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13" name="Shape 313"/>
          <p:cNvSpPr/>
          <p:nvPr/>
        </p:nvSpPr>
        <p:spPr>
          <a:xfrm>
            <a:off x="7325661" y="4674667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14" name="Shape 314"/>
          <p:cNvSpPr/>
          <p:nvPr/>
        </p:nvSpPr>
        <p:spPr>
          <a:xfrm>
            <a:off x="258289" y="1577100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15" name="Shape 315"/>
          <p:cNvSpPr/>
          <p:nvPr/>
        </p:nvSpPr>
        <p:spPr>
          <a:xfrm>
            <a:off x="8726411" y="3200065"/>
            <a:ext cx="336767" cy="336767"/>
          </a:xfrm>
          <a:custGeom>
            <a:avLst/>
            <a:gdLst/>
            <a:ahLst/>
            <a:cxnLst/>
            <a:rect l="0" t="0" r="0" b="0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FFB6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316" name="Shape 316"/>
          <p:cNvGrpSpPr/>
          <p:nvPr/>
        </p:nvGrpSpPr>
        <p:grpSpPr>
          <a:xfrm>
            <a:off x="8142375" y="4477573"/>
            <a:ext cx="508851" cy="478711"/>
            <a:chOff x="5972700" y="2330200"/>
            <a:chExt cx="411625" cy="387275"/>
          </a:xfrm>
        </p:grpSpPr>
        <p:sp>
          <p:nvSpPr>
            <p:cNvPr id="317" name="Shape 317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0" t="0" r="0" b="0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18" name="Shape 318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0" t="0" r="0" b="0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19" name="Shape 319"/>
          <p:cNvGrpSpPr/>
          <p:nvPr/>
        </p:nvGrpSpPr>
        <p:grpSpPr>
          <a:xfrm>
            <a:off x="545621" y="382390"/>
            <a:ext cx="398658" cy="631920"/>
            <a:chOff x="6718575" y="2318625"/>
            <a:chExt cx="256950" cy="407375"/>
          </a:xfrm>
        </p:grpSpPr>
        <p:sp>
          <p:nvSpPr>
            <p:cNvPr id="320" name="Shape 320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1" name="Shape 321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2" name="Shape 322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3" name="Shape 323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4" name="Shape 324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5" name="Shape 325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6" name="Shape 326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7" name="Shape 327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28" name="Shape 328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‹#›</a:t>
            </a:fld>
            <a:endParaRPr lang="en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Yellow"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/>
          <p:nvPr/>
        </p:nvSpPr>
        <p:spPr>
          <a:xfrm>
            <a:off x="407150" y="407075"/>
            <a:ext cx="8329800" cy="4329300"/>
          </a:xfrm>
          <a:prstGeom prst="rect">
            <a:avLst/>
          </a:prstGeom>
          <a:solidFill>
            <a:srgbClr val="FFB6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31" name="Shape 331"/>
          <p:cNvSpPr/>
          <p:nvPr/>
        </p:nvSpPr>
        <p:spPr>
          <a:xfrm>
            <a:off x="-117275" y="847257"/>
            <a:ext cx="605400" cy="6054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32" name="Shape 332"/>
          <p:cNvSpPr/>
          <p:nvPr/>
        </p:nvSpPr>
        <p:spPr>
          <a:xfrm>
            <a:off x="217850" y="171250"/>
            <a:ext cx="1054200" cy="10542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33" name="Shape 333"/>
          <p:cNvSpPr/>
          <p:nvPr/>
        </p:nvSpPr>
        <p:spPr>
          <a:xfrm>
            <a:off x="1156976" y="-137274"/>
            <a:ext cx="398700" cy="3987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34" name="Shape 334"/>
          <p:cNvSpPr/>
          <p:nvPr/>
        </p:nvSpPr>
        <p:spPr>
          <a:xfrm>
            <a:off x="1397225" y="337514"/>
            <a:ext cx="136800" cy="1368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35" name="Shape 335"/>
          <p:cNvSpPr/>
          <p:nvPr/>
        </p:nvSpPr>
        <p:spPr>
          <a:xfrm>
            <a:off x="488128" y="1334485"/>
            <a:ext cx="213000" cy="2130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36" name="Shape 336"/>
          <p:cNvSpPr/>
          <p:nvPr/>
        </p:nvSpPr>
        <p:spPr>
          <a:xfrm>
            <a:off x="7847950" y="4168079"/>
            <a:ext cx="1097700" cy="10977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37" name="Shape 337"/>
          <p:cNvSpPr/>
          <p:nvPr/>
        </p:nvSpPr>
        <p:spPr>
          <a:xfrm>
            <a:off x="8507494" y="2981146"/>
            <a:ext cx="774600" cy="774600"/>
          </a:xfrm>
          <a:prstGeom prst="ellipse">
            <a:avLst/>
          </a:prstGeom>
          <a:solidFill>
            <a:srgbClr val="FC4067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38" name="Shape 338"/>
          <p:cNvSpPr/>
          <p:nvPr/>
        </p:nvSpPr>
        <p:spPr>
          <a:xfrm>
            <a:off x="8094101" y="3973940"/>
            <a:ext cx="413400" cy="413400"/>
          </a:xfrm>
          <a:prstGeom prst="ellipse">
            <a:avLst/>
          </a:prstGeom>
          <a:solidFill>
            <a:srgbClr val="FC4540">
              <a:alpha val="78850"/>
            </a:srgbClr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39" name="Shape 339"/>
          <p:cNvSpPr/>
          <p:nvPr/>
        </p:nvSpPr>
        <p:spPr>
          <a:xfrm>
            <a:off x="8622049" y="3872635"/>
            <a:ext cx="213000" cy="2130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40" name="Shape 340"/>
          <p:cNvSpPr/>
          <p:nvPr/>
        </p:nvSpPr>
        <p:spPr>
          <a:xfrm>
            <a:off x="7550022" y="4801658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41" name="Shape 341"/>
          <p:cNvSpPr/>
          <p:nvPr/>
        </p:nvSpPr>
        <p:spPr>
          <a:xfrm>
            <a:off x="7325661" y="4674667"/>
            <a:ext cx="93900" cy="939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42" name="Shape 342"/>
          <p:cNvSpPr/>
          <p:nvPr/>
        </p:nvSpPr>
        <p:spPr>
          <a:xfrm>
            <a:off x="258289" y="1577100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43" name="Shape 343"/>
          <p:cNvSpPr/>
          <p:nvPr/>
        </p:nvSpPr>
        <p:spPr>
          <a:xfrm>
            <a:off x="8726411" y="3200065"/>
            <a:ext cx="336767" cy="336767"/>
          </a:xfrm>
          <a:custGeom>
            <a:avLst/>
            <a:gdLst/>
            <a:ahLst/>
            <a:cxnLst/>
            <a:rect l="0" t="0" r="0" b="0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FFB6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344" name="Shape 344"/>
          <p:cNvGrpSpPr/>
          <p:nvPr/>
        </p:nvGrpSpPr>
        <p:grpSpPr>
          <a:xfrm>
            <a:off x="8142375" y="4477573"/>
            <a:ext cx="508851" cy="478711"/>
            <a:chOff x="5972700" y="2330200"/>
            <a:chExt cx="411625" cy="387275"/>
          </a:xfrm>
        </p:grpSpPr>
        <p:sp>
          <p:nvSpPr>
            <p:cNvPr id="345" name="Shape 345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0" t="0" r="0" b="0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6" name="Shape 346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0" t="0" r="0" b="0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47" name="Shape 347"/>
          <p:cNvGrpSpPr/>
          <p:nvPr/>
        </p:nvGrpSpPr>
        <p:grpSpPr>
          <a:xfrm>
            <a:off x="545621" y="382390"/>
            <a:ext cx="398658" cy="631920"/>
            <a:chOff x="6718575" y="2318625"/>
            <a:chExt cx="256950" cy="407375"/>
          </a:xfrm>
        </p:grpSpPr>
        <p:sp>
          <p:nvSpPr>
            <p:cNvPr id="348" name="Shape 348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49" name="Shape 349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0" name="Shape 350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1" name="Shape 351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2" name="Shape 352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3" name="Shape 353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4" name="Shape 354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5" name="Shape 355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56" name="Shape 356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‹#›</a:t>
            </a:fld>
            <a:endParaRPr lang="en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lank Magenta"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Shape 358"/>
          <p:cNvSpPr/>
          <p:nvPr/>
        </p:nvSpPr>
        <p:spPr>
          <a:xfrm>
            <a:off x="407150" y="407075"/>
            <a:ext cx="8329800" cy="4329300"/>
          </a:xfrm>
          <a:prstGeom prst="rect">
            <a:avLst/>
          </a:prstGeom>
          <a:solidFill>
            <a:srgbClr val="FC4067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59" name="Shape 359"/>
          <p:cNvSpPr/>
          <p:nvPr/>
        </p:nvSpPr>
        <p:spPr>
          <a:xfrm>
            <a:off x="217850" y="171250"/>
            <a:ext cx="1054200" cy="10542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60" name="Shape 360"/>
          <p:cNvSpPr/>
          <p:nvPr/>
        </p:nvSpPr>
        <p:spPr>
          <a:xfrm>
            <a:off x="1156976" y="-137274"/>
            <a:ext cx="398700" cy="3987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61" name="Shape 361"/>
          <p:cNvSpPr/>
          <p:nvPr/>
        </p:nvSpPr>
        <p:spPr>
          <a:xfrm>
            <a:off x="1397225" y="337514"/>
            <a:ext cx="136800" cy="1368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62" name="Shape 362"/>
          <p:cNvSpPr/>
          <p:nvPr/>
        </p:nvSpPr>
        <p:spPr>
          <a:xfrm>
            <a:off x="488128" y="1334485"/>
            <a:ext cx="213000" cy="213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63" name="Shape 363"/>
          <p:cNvSpPr/>
          <p:nvPr/>
        </p:nvSpPr>
        <p:spPr>
          <a:xfrm>
            <a:off x="7847950" y="4168079"/>
            <a:ext cx="1097700" cy="10977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64" name="Shape 364"/>
          <p:cNvSpPr/>
          <p:nvPr/>
        </p:nvSpPr>
        <p:spPr>
          <a:xfrm>
            <a:off x="8507494" y="2981146"/>
            <a:ext cx="774600" cy="7746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65" name="Shape 365"/>
          <p:cNvSpPr/>
          <p:nvPr/>
        </p:nvSpPr>
        <p:spPr>
          <a:xfrm>
            <a:off x="8094101" y="3973940"/>
            <a:ext cx="413400" cy="4134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66" name="Shape 366"/>
          <p:cNvSpPr/>
          <p:nvPr/>
        </p:nvSpPr>
        <p:spPr>
          <a:xfrm>
            <a:off x="8622049" y="3872635"/>
            <a:ext cx="213000" cy="213000"/>
          </a:xfrm>
          <a:prstGeom prst="ellipse">
            <a:avLst/>
          </a:prstGeom>
          <a:solidFill>
            <a:srgbClr val="FF9755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67" name="Shape 367"/>
          <p:cNvSpPr/>
          <p:nvPr/>
        </p:nvSpPr>
        <p:spPr>
          <a:xfrm>
            <a:off x="7550022" y="4801658"/>
            <a:ext cx="213000" cy="2130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68" name="Shape 368"/>
          <p:cNvSpPr/>
          <p:nvPr/>
        </p:nvSpPr>
        <p:spPr>
          <a:xfrm>
            <a:off x="7325661" y="4674667"/>
            <a:ext cx="93900" cy="939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69" name="Shape 369"/>
          <p:cNvSpPr/>
          <p:nvPr/>
        </p:nvSpPr>
        <p:spPr>
          <a:xfrm>
            <a:off x="258289" y="1577100"/>
            <a:ext cx="93900" cy="93900"/>
          </a:xfrm>
          <a:prstGeom prst="ellipse">
            <a:avLst/>
          </a:prstGeom>
          <a:solidFill>
            <a:srgbClr val="FFB600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70" name="Shape 370"/>
          <p:cNvSpPr/>
          <p:nvPr/>
        </p:nvSpPr>
        <p:spPr>
          <a:xfrm>
            <a:off x="8726411" y="3200065"/>
            <a:ext cx="336767" cy="336767"/>
          </a:xfrm>
          <a:custGeom>
            <a:avLst/>
            <a:gdLst/>
            <a:ahLst/>
            <a:cxnLst/>
            <a:rect l="0" t="0" r="0" b="0"/>
            <a:pathLst>
              <a:path w="16027" h="16027" fill="none" extrusionOk="0">
                <a:moveTo>
                  <a:pt x="14029" y="4019"/>
                </a:moveTo>
                <a:lnTo>
                  <a:pt x="14029" y="4019"/>
                </a:lnTo>
                <a:lnTo>
                  <a:pt x="14200" y="3849"/>
                </a:lnTo>
                <a:lnTo>
                  <a:pt x="14395" y="3752"/>
                </a:lnTo>
                <a:lnTo>
                  <a:pt x="14614" y="3678"/>
                </a:lnTo>
                <a:lnTo>
                  <a:pt x="14809" y="3630"/>
                </a:lnTo>
                <a:lnTo>
                  <a:pt x="15028" y="3581"/>
                </a:lnTo>
                <a:lnTo>
                  <a:pt x="15247" y="3484"/>
                </a:lnTo>
                <a:lnTo>
                  <a:pt x="15442" y="3362"/>
                </a:lnTo>
                <a:lnTo>
                  <a:pt x="15661" y="3191"/>
                </a:lnTo>
                <a:lnTo>
                  <a:pt x="15661" y="3191"/>
                </a:lnTo>
                <a:lnTo>
                  <a:pt x="15832" y="2997"/>
                </a:lnTo>
                <a:lnTo>
                  <a:pt x="15929" y="2777"/>
                </a:lnTo>
                <a:lnTo>
                  <a:pt x="16002" y="2534"/>
                </a:lnTo>
                <a:lnTo>
                  <a:pt x="16026" y="2266"/>
                </a:lnTo>
                <a:lnTo>
                  <a:pt x="16026" y="2266"/>
                </a:lnTo>
                <a:lnTo>
                  <a:pt x="16002" y="2047"/>
                </a:lnTo>
                <a:lnTo>
                  <a:pt x="15978" y="1827"/>
                </a:lnTo>
                <a:lnTo>
                  <a:pt x="15905" y="1633"/>
                </a:lnTo>
                <a:lnTo>
                  <a:pt x="15807" y="1413"/>
                </a:lnTo>
                <a:lnTo>
                  <a:pt x="15710" y="1243"/>
                </a:lnTo>
                <a:lnTo>
                  <a:pt x="15588" y="1048"/>
                </a:lnTo>
                <a:lnTo>
                  <a:pt x="15466" y="878"/>
                </a:lnTo>
                <a:lnTo>
                  <a:pt x="15320" y="707"/>
                </a:lnTo>
                <a:lnTo>
                  <a:pt x="15320" y="707"/>
                </a:lnTo>
                <a:lnTo>
                  <a:pt x="15150" y="561"/>
                </a:lnTo>
                <a:lnTo>
                  <a:pt x="14979" y="439"/>
                </a:lnTo>
                <a:lnTo>
                  <a:pt x="14784" y="317"/>
                </a:lnTo>
                <a:lnTo>
                  <a:pt x="14590" y="196"/>
                </a:lnTo>
                <a:lnTo>
                  <a:pt x="14395" y="123"/>
                </a:lnTo>
                <a:lnTo>
                  <a:pt x="14175" y="50"/>
                </a:lnTo>
                <a:lnTo>
                  <a:pt x="13981" y="25"/>
                </a:lnTo>
                <a:lnTo>
                  <a:pt x="13761" y="1"/>
                </a:lnTo>
                <a:lnTo>
                  <a:pt x="13761" y="1"/>
                </a:lnTo>
                <a:lnTo>
                  <a:pt x="13494" y="25"/>
                </a:lnTo>
                <a:lnTo>
                  <a:pt x="13250" y="98"/>
                </a:lnTo>
                <a:lnTo>
                  <a:pt x="13031" y="196"/>
                </a:lnTo>
                <a:lnTo>
                  <a:pt x="12836" y="366"/>
                </a:lnTo>
                <a:lnTo>
                  <a:pt x="12836" y="366"/>
                </a:lnTo>
                <a:lnTo>
                  <a:pt x="12665" y="561"/>
                </a:lnTo>
                <a:lnTo>
                  <a:pt x="12544" y="780"/>
                </a:lnTo>
                <a:lnTo>
                  <a:pt x="12471" y="975"/>
                </a:lnTo>
                <a:lnTo>
                  <a:pt x="12422" y="1194"/>
                </a:lnTo>
                <a:lnTo>
                  <a:pt x="12349" y="1413"/>
                </a:lnTo>
                <a:lnTo>
                  <a:pt x="12276" y="1608"/>
                </a:lnTo>
                <a:lnTo>
                  <a:pt x="12178" y="1827"/>
                </a:lnTo>
                <a:lnTo>
                  <a:pt x="12008" y="1998"/>
                </a:lnTo>
                <a:lnTo>
                  <a:pt x="12008" y="1998"/>
                </a:lnTo>
                <a:lnTo>
                  <a:pt x="11740" y="2266"/>
                </a:lnTo>
                <a:lnTo>
                  <a:pt x="11496" y="2436"/>
                </a:lnTo>
                <a:lnTo>
                  <a:pt x="11277" y="2534"/>
                </a:lnTo>
                <a:lnTo>
                  <a:pt x="11082" y="2582"/>
                </a:lnTo>
                <a:lnTo>
                  <a:pt x="10888" y="2582"/>
                </a:lnTo>
                <a:lnTo>
                  <a:pt x="10717" y="2534"/>
                </a:lnTo>
                <a:lnTo>
                  <a:pt x="10547" y="2412"/>
                </a:lnTo>
                <a:lnTo>
                  <a:pt x="10376" y="2290"/>
                </a:lnTo>
                <a:lnTo>
                  <a:pt x="10206" y="2095"/>
                </a:lnTo>
                <a:lnTo>
                  <a:pt x="10035" y="1901"/>
                </a:lnTo>
                <a:lnTo>
                  <a:pt x="9670" y="1413"/>
                </a:lnTo>
                <a:lnTo>
                  <a:pt x="9231" y="878"/>
                </a:lnTo>
                <a:lnTo>
                  <a:pt x="8988" y="585"/>
                </a:lnTo>
                <a:lnTo>
                  <a:pt x="8720" y="293"/>
                </a:lnTo>
                <a:lnTo>
                  <a:pt x="8720" y="293"/>
                </a:lnTo>
                <a:lnTo>
                  <a:pt x="8574" y="171"/>
                </a:lnTo>
                <a:lnTo>
                  <a:pt x="8379" y="74"/>
                </a:lnTo>
                <a:lnTo>
                  <a:pt x="8209" y="25"/>
                </a:lnTo>
                <a:lnTo>
                  <a:pt x="8014" y="1"/>
                </a:lnTo>
                <a:lnTo>
                  <a:pt x="8014" y="1"/>
                </a:lnTo>
                <a:lnTo>
                  <a:pt x="7916" y="25"/>
                </a:lnTo>
                <a:lnTo>
                  <a:pt x="7770" y="98"/>
                </a:lnTo>
                <a:lnTo>
                  <a:pt x="7307" y="366"/>
                </a:lnTo>
                <a:lnTo>
                  <a:pt x="7039" y="537"/>
                </a:lnTo>
                <a:lnTo>
                  <a:pt x="6747" y="756"/>
                </a:lnTo>
                <a:lnTo>
                  <a:pt x="6431" y="975"/>
                </a:lnTo>
                <a:lnTo>
                  <a:pt x="6138" y="1243"/>
                </a:lnTo>
                <a:lnTo>
                  <a:pt x="5870" y="1511"/>
                </a:lnTo>
                <a:lnTo>
                  <a:pt x="5627" y="1803"/>
                </a:lnTo>
                <a:lnTo>
                  <a:pt x="5432" y="2095"/>
                </a:lnTo>
                <a:lnTo>
                  <a:pt x="5359" y="2242"/>
                </a:lnTo>
                <a:lnTo>
                  <a:pt x="5310" y="2412"/>
                </a:lnTo>
                <a:lnTo>
                  <a:pt x="5262" y="2558"/>
                </a:lnTo>
                <a:lnTo>
                  <a:pt x="5237" y="2704"/>
                </a:lnTo>
                <a:lnTo>
                  <a:pt x="5237" y="2850"/>
                </a:lnTo>
                <a:lnTo>
                  <a:pt x="5262" y="3021"/>
                </a:lnTo>
                <a:lnTo>
                  <a:pt x="5310" y="3167"/>
                </a:lnTo>
                <a:lnTo>
                  <a:pt x="5383" y="3313"/>
                </a:lnTo>
                <a:lnTo>
                  <a:pt x="5481" y="3459"/>
                </a:lnTo>
                <a:lnTo>
                  <a:pt x="5603" y="3605"/>
                </a:lnTo>
                <a:lnTo>
                  <a:pt x="5603" y="3605"/>
                </a:lnTo>
                <a:lnTo>
                  <a:pt x="5797" y="3752"/>
                </a:lnTo>
                <a:lnTo>
                  <a:pt x="5992" y="3849"/>
                </a:lnTo>
                <a:lnTo>
                  <a:pt x="6187" y="3946"/>
                </a:lnTo>
                <a:lnTo>
                  <a:pt x="6406" y="3995"/>
                </a:lnTo>
                <a:lnTo>
                  <a:pt x="6625" y="4044"/>
                </a:lnTo>
                <a:lnTo>
                  <a:pt x="6845" y="4141"/>
                </a:lnTo>
                <a:lnTo>
                  <a:pt x="7039" y="4239"/>
                </a:lnTo>
                <a:lnTo>
                  <a:pt x="7234" y="4409"/>
                </a:lnTo>
                <a:lnTo>
                  <a:pt x="7234" y="4409"/>
                </a:lnTo>
                <a:lnTo>
                  <a:pt x="7405" y="4604"/>
                </a:lnTo>
                <a:lnTo>
                  <a:pt x="7502" y="4823"/>
                </a:lnTo>
                <a:lnTo>
                  <a:pt x="7575" y="5067"/>
                </a:lnTo>
                <a:lnTo>
                  <a:pt x="7600" y="5359"/>
                </a:lnTo>
                <a:lnTo>
                  <a:pt x="7600" y="5359"/>
                </a:lnTo>
                <a:lnTo>
                  <a:pt x="7575" y="5554"/>
                </a:lnTo>
                <a:lnTo>
                  <a:pt x="7551" y="5773"/>
                </a:lnTo>
                <a:lnTo>
                  <a:pt x="7478" y="5968"/>
                </a:lnTo>
                <a:lnTo>
                  <a:pt x="7405" y="6163"/>
                </a:lnTo>
                <a:lnTo>
                  <a:pt x="7307" y="6357"/>
                </a:lnTo>
                <a:lnTo>
                  <a:pt x="7186" y="6552"/>
                </a:lnTo>
                <a:lnTo>
                  <a:pt x="7039" y="6723"/>
                </a:lnTo>
                <a:lnTo>
                  <a:pt x="6893" y="6893"/>
                </a:lnTo>
                <a:lnTo>
                  <a:pt x="6893" y="6893"/>
                </a:lnTo>
                <a:lnTo>
                  <a:pt x="6723" y="7039"/>
                </a:lnTo>
                <a:lnTo>
                  <a:pt x="6552" y="7186"/>
                </a:lnTo>
                <a:lnTo>
                  <a:pt x="6382" y="7283"/>
                </a:lnTo>
                <a:lnTo>
                  <a:pt x="6187" y="7405"/>
                </a:lnTo>
                <a:lnTo>
                  <a:pt x="5992" y="7478"/>
                </a:lnTo>
                <a:lnTo>
                  <a:pt x="5773" y="7551"/>
                </a:lnTo>
                <a:lnTo>
                  <a:pt x="5554" y="7575"/>
                </a:lnTo>
                <a:lnTo>
                  <a:pt x="5359" y="7600"/>
                </a:lnTo>
                <a:lnTo>
                  <a:pt x="5359" y="7600"/>
                </a:lnTo>
                <a:lnTo>
                  <a:pt x="5091" y="7575"/>
                </a:lnTo>
                <a:lnTo>
                  <a:pt x="4848" y="7502"/>
                </a:lnTo>
                <a:lnTo>
                  <a:pt x="4604" y="7405"/>
                </a:lnTo>
                <a:lnTo>
                  <a:pt x="4409" y="7234"/>
                </a:lnTo>
                <a:lnTo>
                  <a:pt x="4409" y="7234"/>
                </a:lnTo>
                <a:lnTo>
                  <a:pt x="4239" y="7039"/>
                </a:lnTo>
                <a:lnTo>
                  <a:pt x="4117" y="6820"/>
                </a:lnTo>
                <a:lnTo>
                  <a:pt x="4044" y="6601"/>
                </a:lnTo>
                <a:lnTo>
                  <a:pt x="3971" y="6382"/>
                </a:lnTo>
                <a:lnTo>
                  <a:pt x="3922" y="6187"/>
                </a:lnTo>
                <a:lnTo>
                  <a:pt x="3849" y="5992"/>
                </a:lnTo>
                <a:lnTo>
                  <a:pt x="3752" y="5797"/>
                </a:lnTo>
                <a:lnTo>
                  <a:pt x="3605" y="5602"/>
                </a:lnTo>
                <a:lnTo>
                  <a:pt x="3605" y="5602"/>
                </a:lnTo>
                <a:lnTo>
                  <a:pt x="3459" y="5481"/>
                </a:lnTo>
                <a:lnTo>
                  <a:pt x="3313" y="5383"/>
                </a:lnTo>
                <a:lnTo>
                  <a:pt x="3167" y="5310"/>
                </a:lnTo>
                <a:lnTo>
                  <a:pt x="3021" y="5262"/>
                </a:lnTo>
                <a:lnTo>
                  <a:pt x="2850" y="5237"/>
                </a:lnTo>
                <a:lnTo>
                  <a:pt x="2704" y="5237"/>
                </a:lnTo>
                <a:lnTo>
                  <a:pt x="2558" y="5262"/>
                </a:lnTo>
                <a:lnTo>
                  <a:pt x="2412" y="5310"/>
                </a:lnTo>
                <a:lnTo>
                  <a:pt x="2242" y="5359"/>
                </a:lnTo>
                <a:lnTo>
                  <a:pt x="2095" y="5432"/>
                </a:lnTo>
                <a:lnTo>
                  <a:pt x="1803" y="5627"/>
                </a:lnTo>
                <a:lnTo>
                  <a:pt x="1511" y="5870"/>
                </a:lnTo>
                <a:lnTo>
                  <a:pt x="1243" y="6138"/>
                </a:lnTo>
                <a:lnTo>
                  <a:pt x="975" y="6431"/>
                </a:lnTo>
                <a:lnTo>
                  <a:pt x="756" y="6747"/>
                </a:lnTo>
                <a:lnTo>
                  <a:pt x="537" y="7039"/>
                </a:lnTo>
                <a:lnTo>
                  <a:pt x="366" y="7307"/>
                </a:lnTo>
                <a:lnTo>
                  <a:pt x="98" y="7770"/>
                </a:lnTo>
                <a:lnTo>
                  <a:pt x="25" y="7916"/>
                </a:lnTo>
                <a:lnTo>
                  <a:pt x="1" y="8014"/>
                </a:lnTo>
                <a:lnTo>
                  <a:pt x="1" y="8014"/>
                </a:lnTo>
                <a:lnTo>
                  <a:pt x="25" y="8208"/>
                </a:lnTo>
                <a:lnTo>
                  <a:pt x="74" y="8379"/>
                </a:lnTo>
                <a:lnTo>
                  <a:pt x="171" y="8574"/>
                </a:lnTo>
                <a:lnTo>
                  <a:pt x="293" y="8720"/>
                </a:lnTo>
                <a:lnTo>
                  <a:pt x="293" y="8720"/>
                </a:lnTo>
                <a:lnTo>
                  <a:pt x="585" y="8988"/>
                </a:lnTo>
                <a:lnTo>
                  <a:pt x="878" y="9231"/>
                </a:lnTo>
                <a:lnTo>
                  <a:pt x="1413" y="9670"/>
                </a:lnTo>
                <a:lnTo>
                  <a:pt x="1901" y="10035"/>
                </a:lnTo>
                <a:lnTo>
                  <a:pt x="2095" y="10206"/>
                </a:lnTo>
                <a:lnTo>
                  <a:pt x="2290" y="10376"/>
                </a:lnTo>
                <a:lnTo>
                  <a:pt x="2412" y="10547"/>
                </a:lnTo>
                <a:lnTo>
                  <a:pt x="2534" y="10717"/>
                </a:lnTo>
                <a:lnTo>
                  <a:pt x="2583" y="10888"/>
                </a:lnTo>
                <a:lnTo>
                  <a:pt x="2583" y="11082"/>
                </a:lnTo>
                <a:lnTo>
                  <a:pt x="2534" y="11277"/>
                </a:lnTo>
                <a:lnTo>
                  <a:pt x="2436" y="11496"/>
                </a:lnTo>
                <a:lnTo>
                  <a:pt x="2266" y="11740"/>
                </a:lnTo>
                <a:lnTo>
                  <a:pt x="1998" y="12008"/>
                </a:lnTo>
                <a:lnTo>
                  <a:pt x="1998" y="12008"/>
                </a:lnTo>
                <a:lnTo>
                  <a:pt x="1828" y="12178"/>
                </a:lnTo>
                <a:lnTo>
                  <a:pt x="1633" y="12276"/>
                </a:lnTo>
                <a:lnTo>
                  <a:pt x="1413" y="12349"/>
                </a:lnTo>
                <a:lnTo>
                  <a:pt x="1219" y="12398"/>
                </a:lnTo>
                <a:lnTo>
                  <a:pt x="999" y="12446"/>
                </a:lnTo>
                <a:lnTo>
                  <a:pt x="780" y="12544"/>
                </a:lnTo>
                <a:lnTo>
                  <a:pt x="585" y="12665"/>
                </a:lnTo>
                <a:lnTo>
                  <a:pt x="366" y="12836"/>
                </a:lnTo>
                <a:lnTo>
                  <a:pt x="366" y="12836"/>
                </a:lnTo>
                <a:lnTo>
                  <a:pt x="196" y="13031"/>
                </a:lnTo>
                <a:lnTo>
                  <a:pt x="98" y="13250"/>
                </a:lnTo>
                <a:lnTo>
                  <a:pt x="25" y="13493"/>
                </a:lnTo>
                <a:lnTo>
                  <a:pt x="1" y="13761"/>
                </a:lnTo>
                <a:lnTo>
                  <a:pt x="1" y="13761"/>
                </a:lnTo>
                <a:lnTo>
                  <a:pt x="25" y="13981"/>
                </a:lnTo>
                <a:lnTo>
                  <a:pt x="50" y="14200"/>
                </a:lnTo>
                <a:lnTo>
                  <a:pt x="123" y="14395"/>
                </a:lnTo>
                <a:lnTo>
                  <a:pt x="220" y="14614"/>
                </a:lnTo>
                <a:lnTo>
                  <a:pt x="318" y="14784"/>
                </a:lnTo>
                <a:lnTo>
                  <a:pt x="439" y="14979"/>
                </a:lnTo>
                <a:lnTo>
                  <a:pt x="561" y="15150"/>
                </a:lnTo>
                <a:lnTo>
                  <a:pt x="707" y="15320"/>
                </a:lnTo>
                <a:lnTo>
                  <a:pt x="707" y="15320"/>
                </a:lnTo>
                <a:lnTo>
                  <a:pt x="878" y="15466"/>
                </a:lnTo>
                <a:lnTo>
                  <a:pt x="1048" y="15588"/>
                </a:lnTo>
                <a:lnTo>
                  <a:pt x="1243" y="15710"/>
                </a:lnTo>
                <a:lnTo>
                  <a:pt x="1438" y="15832"/>
                </a:lnTo>
                <a:lnTo>
                  <a:pt x="1633" y="15905"/>
                </a:lnTo>
                <a:lnTo>
                  <a:pt x="1852" y="15978"/>
                </a:lnTo>
                <a:lnTo>
                  <a:pt x="2047" y="16002"/>
                </a:lnTo>
                <a:lnTo>
                  <a:pt x="2266" y="16026"/>
                </a:lnTo>
                <a:lnTo>
                  <a:pt x="2266" y="16026"/>
                </a:lnTo>
                <a:lnTo>
                  <a:pt x="2534" y="16002"/>
                </a:lnTo>
                <a:lnTo>
                  <a:pt x="2777" y="15929"/>
                </a:lnTo>
                <a:lnTo>
                  <a:pt x="2997" y="15832"/>
                </a:lnTo>
                <a:lnTo>
                  <a:pt x="3191" y="15661"/>
                </a:lnTo>
                <a:lnTo>
                  <a:pt x="3191" y="15661"/>
                </a:lnTo>
                <a:lnTo>
                  <a:pt x="3362" y="15466"/>
                </a:lnTo>
                <a:lnTo>
                  <a:pt x="3484" y="15247"/>
                </a:lnTo>
                <a:lnTo>
                  <a:pt x="3557" y="15052"/>
                </a:lnTo>
                <a:lnTo>
                  <a:pt x="3605" y="14833"/>
                </a:lnTo>
                <a:lnTo>
                  <a:pt x="3679" y="14614"/>
                </a:lnTo>
                <a:lnTo>
                  <a:pt x="3752" y="14419"/>
                </a:lnTo>
                <a:lnTo>
                  <a:pt x="3849" y="14200"/>
                </a:lnTo>
                <a:lnTo>
                  <a:pt x="4019" y="14029"/>
                </a:lnTo>
                <a:lnTo>
                  <a:pt x="4019" y="14029"/>
                </a:lnTo>
                <a:lnTo>
                  <a:pt x="4287" y="13786"/>
                </a:lnTo>
                <a:lnTo>
                  <a:pt x="4531" y="13591"/>
                </a:lnTo>
                <a:lnTo>
                  <a:pt x="4750" y="13493"/>
                </a:lnTo>
                <a:lnTo>
                  <a:pt x="4945" y="13445"/>
                </a:lnTo>
                <a:lnTo>
                  <a:pt x="5140" y="13445"/>
                </a:lnTo>
                <a:lnTo>
                  <a:pt x="5310" y="13493"/>
                </a:lnTo>
                <a:lnTo>
                  <a:pt x="5481" y="13615"/>
                </a:lnTo>
                <a:lnTo>
                  <a:pt x="5651" y="13737"/>
                </a:lnTo>
                <a:lnTo>
                  <a:pt x="5822" y="13932"/>
                </a:lnTo>
                <a:lnTo>
                  <a:pt x="5992" y="14127"/>
                </a:lnTo>
                <a:lnTo>
                  <a:pt x="6358" y="14614"/>
                </a:lnTo>
                <a:lnTo>
                  <a:pt x="6796" y="15150"/>
                </a:lnTo>
                <a:lnTo>
                  <a:pt x="7039" y="15442"/>
                </a:lnTo>
                <a:lnTo>
                  <a:pt x="7307" y="15734"/>
                </a:lnTo>
                <a:lnTo>
                  <a:pt x="7307" y="15734"/>
                </a:lnTo>
                <a:lnTo>
                  <a:pt x="7454" y="15856"/>
                </a:lnTo>
                <a:lnTo>
                  <a:pt x="7648" y="15953"/>
                </a:lnTo>
                <a:lnTo>
                  <a:pt x="7819" y="16002"/>
                </a:lnTo>
                <a:lnTo>
                  <a:pt x="8014" y="16026"/>
                </a:lnTo>
                <a:lnTo>
                  <a:pt x="8014" y="16026"/>
                </a:lnTo>
                <a:lnTo>
                  <a:pt x="8111" y="16002"/>
                </a:lnTo>
                <a:lnTo>
                  <a:pt x="8257" y="15929"/>
                </a:lnTo>
                <a:lnTo>
                  <a:pt x="8720" y="15661"/>
                </a:lnTo>
                <a:lnTo>
                  <a:pt x="8988" y="15491"/>
                </a:lnTo>
                <a:lnTo>
                  <a:pt x="9280" y="15271"/>
                </a:lnTo>
                <a:lnTo>
                  <a:pt x="9597" y="15052"/>
                </a:lnTo>
                <a:lnTo>
                  <a:pt x="9889" y="14784"/>
                </a:lnTo>
                <a:lnTo>
                  <a:pt x="10157" y="14516"/>
                </a:lnTo>
                <a:lnTo>
                  <a:pt x="10400" y="14224"/>
                </a:lnTo>
                <a:lnTo>
                  <a:pt x="10595" y="13932"/>
                </a:lnTo>
                <a:lnTo>
                  <a:pt x="10668" y="13786"/>
                </a:lnTo>
                <a:lnTo>
                  <a:pt x="10717" y="13615"/>
                </a:lnTo>
                <a:lnTo>
                  <a:pt x="10766" y="13469"/>
                </a:lnTo>
                <a:lnTo>
                  <a:pt x="10790" y="13323"/>
                </a:lnTo>
                <a:lnTo>
                  <a:pt x="10790" y="13177"/>
                </a:lnTo>
                <a:lnTo>
                  <a:pt x="10766" y="13006"/>
                </a:lnTo>
                <a:lnTo>
                  <a:pt x="10717" y="12860"/>
                </a:lnTo>
                <a:lnTo>
                  <a:pt x="10644" y="12714"/>
                </a:lnTo>
                <a:lnTo>
                  <a:pt x="10547" y="12568"/>
                </a:lnTo>
                <a:lnTo>
                  <a:pt x="10425" y="12422"/>
                </a:lnTo>
                <a:lnTo>
                  <a:pt x="10425" y="12422"/>
                </a:lnTo>
                <a:lnTo>
                  <a:pt x="10230" y="12276"/>
                </a:lnTo>
                <a:lnTo>
                  <a:pt x="10035" y="12178"/>
                </a:lnTo>
                <a:lnTo>
                  <a:pt x="9840" y="12105"/>
                </a:lnTo>
                <a:lnTo>
                  <a:pt x="9621" y="12032"/>
                </a:lnTo>
                <a:lnTo>
                  <a:pt x="9402" y="11983"/>
                </a:lnTo>
                <a:lnTo>
                  <a:pt x="9183" y="11886"/>
                </a:lnTo>
                <a:lnTo>
                  <a:pt x="8988" y="11789"/>
                </a:lnTo>
                <a:lnTo>
                  <a:pt x="8793" y="11618"/>
                </a:lnTo>
                <a:lnTo>
                  <a:pt x="8793" y="11618"/>
                </a:lnTo>
                <a:lnTo>
                  <a:pt x="8623" y="11423"/>
                </a:lnTo>
                <a:lnTo>
                  <a:pt x="8525" y="11204"/>
                </a:lnTo>
                <a:lnTo>
                  <a:pt x="8452" y="10961"/>
                </a:lnTo>
                <a:lnTo>
                  <a:pt x="8428" y="10668"/>
                </a:lnTo>
                <a:lnTo>
                  <a:pt x="8428" y="10668"/>
                </a:lnTo>
                <a:lnTo>
                  <a:pt x="8452" y="10473"/>
                </a:lnTo>
                <a:lnTo>
                  <a:pt x="8476" y="10254"/>
                </a:lnTo>
                <a:lnTo>
                  <a:pt x="8549" y="10059"/>
                </a:lnTo>
                <a:lnTo>
                  <a:pt x="8623" y="9865"/>
                </a:lnTo>
                <a:lnTo>
                  <a:pt x="8720" y="9670"/>
                </a:lnTo>
                <a:lnTo>
                  <a:pt x="8842" y="9475"/>
                </a:lnTo>
                <a:lnTo>
                  <a:pt x="8988" y="9304"/>
                </a:lnTo>
                <a:lnTo>
                  <a:pt x="9134" y="9134"/>
                </a:lnTo>
                <a:lnTo>
                  <a:pt x="9134" y="9134"/>
                </a:lnTo>
                <a:lnTo>
                  <a:pt x="9304" y="8988"/>
                </a:lnTo>
                <a:lnTo>
                  <a:pt x="9475" y="8866"/>
                </a:lnTo>
                <a:lnTo>
                  <a:pt x="9645" y="8744"/>
                </a:lnTo>
                <a:lnTo>
                  <a:pt x="9840" y="8622"/>
                </a:lnTo>
                <a:lnTo>
                  <a:pt x="10035" y="8549"/>
                </a:lnTo>
                <a:lnTo>
                  <a:pt x="10254" y="8476"/>
                </a:lnTo>
                <a:lnTo>
                  <a:pt x="10474" y="8452"/>
                </a:lnTo>
                <a:lnTo>
                  <a:pt x="10668" y="8428"/>
                </a:lnTo>
                <a:lnTo>
                  <a:pt x="10668" y="8428"/>
                </a:lnTo>
                <a:lnTo>
                  <a:pt x="10936" y="8452"/>
                </a:lnTo>
                <a:lnTo>
                  <a:pt x="11180" y="8525"/>
                </a:lnTo>
                <a:lnTo>
                  <a:pt x="11423" y="8622"/>
                </a:lnTo>
                <a:lnTo>
                  <a:pt x="11618" y="8793"/>
                </a:lnTo>
                <a:lnTo>
                  <a:pt x="11618" y="8793"/>
                </a:lnTo>
                <a:lnTo>
                  <a:pt x="11789" y="8988"/>
                </a:lnTo>
                <a:lnTo>
                  <a:pt x="11910" y="9207"/>
                </a:lnTo>
                <a:lnTo>
                  <a:pt x="11984" y="9426"/>
                </a:lnTo>
                <a:lnTo>
                  <a:pt x="12057" y="9645"/>
                </a:lnTo>
                <a:lnTo>
                  <a:pt x="12105" y="9840"/>
                </a:lnTo>
                <a:lnTo>
                  <a:pt x="12178" y="10035"/>
                </a:lnTo>
                <a:lnTo>
                  <a:pt x="12276" y="10230"/>
                </a:lnTo>
                <a:lnTo>
                  <a:pt x="12422" y="10425"/>
                </a:lnTo>
                <a:lnTo>
                  <a:pt x="12422" y="10425"/>
                </a:lnTo>
                <a:lnTo>
                  <a:pt x="12568" y="10547"/>
                </a:lnTo>
                <a:lnTo>
                  <a:pt x="12714" y="10644"/>
                </a:lnTo>
                <a:lnTo>
                  <a:pt x="12860" y="10717"/>
                </a:lnTo>
                <a:lnTo>
                  <a:pt x="13006" y="10766"/>
                </a:lnTo>
                <a:lnTo>
                  <a:pt x="13177" y="10790"/>
                </a:lnTo>
                <a:lnTo>
                  <a:pt x="13323" y="10790"/>
                </a:lnTo>
                <a:lnTo>
                  <a:pt x="13469" y="10766"/>
                </a:lnTo>
                <a:lnTo>
                  <a:pt x="13615" y="10717"/>
                </a:lnTo>
                <a:lnTo>
                  <a:pt x="13786" y="10668"/>
                </a:lnTo>
                <a:lnTo>
                  <a:pt x="13932" y="10595"/>
                </a:lnTo>
                <a:lnTo>
                  <a:pt x="14224" y="10400"/>
                </a:lnTo>
                <a:lnTo>
                  <a:pt x="14516" y="10157"/>
                </a:lnTo>
                <a:lnTo>
                  <a:pt x="14784" y="9889"/>
                </a:lnTo>
                <a:lnTo>
                  <a:pt x="15052" y="9597"/>
                </a:lnTo>
                <a:lnTo>
                  <a:pt x="15271" y="9280"/>
                </a:lnTo>
                <a:lnTo>
                  <a:pt x="15491" y="8988"/>
                </a:lnTo>
                <a:lnTo>
                  <a:pt x="15661" y="8720"/>
                </a:lnTo>
                <a:lnTo>
                  <a:pt x="15929" y="8257"/>
                </a:lnTo>
                <a:lnTo>
                  <a:pt x="16002" y="8111"/>
                </a:lnTo>
                <a:lnTo>
                  <a:pt x="16026" y="8014"/>
                </a:lnTo>
                <a:lnTo>
                  <a:pt x="16026" y="8014"/>
                </a:lnTo>
                <a:lnTo>
                  <a:pt x="16002" y="7819"/>
                </a:lnTo>
                <a:lnTo>
                  <a:pt x="15953" y="7648"/>
                </a:lnTo>
                <a:lnTo>
                  <a:pt x="15856" y="7453"/>
                </a:lnTo>
                <a:lnTo>
                  <a:pt x="15734" y="7307"/>
                </a:lnTo>
                <a:lnTo>
                  <a:pt x="15734" y="7307"/>
                </a:lnTo>
                <a:lnTo>
                  <a:pt x="15442" y="7039"/>
                </a:lnTo>
                <a:lnTo>
                  <a:pt x="15150" y="6796"/>
                </a:lnTo>
                <a:lnTo>
                  <a:pt x="14614" y="6357"/>
                </a:lnTo>
                <a:lnTo>
                  <a:pt x="14127" y="5992"/>
                </a:lnTo>
                <a:lnTo>
                  <a:pt x="13932" y="5822"/>
                </a:lnTo>
                <a:lnTo>
                  <a:pt x="13737" y="5651"/>
                </a:lnTo>
                <a:lnTo>
                  <a:pt x="13615" y="5481"/>
                </a:lnTo>
                <a:lnTo>
                  <a:pt x="13494" y="5310"/>
                </a:lnTo>
                <a:lnTo>
                  <a:pt x="13445" y="5140"/>
                </a:lnTo>
                <a:lnTo>
                  <a:pt x="13445" y="4945"/>
                </a:lnTo>
                <a:lnTo>
                  <a:pt x="13494" y="4750"/>
                </a:lnTo>
                <a:lnTo>
                  <a:pt x="13591" y="4531"/>
                </a:lnTo>
                <a:lnTo>
                  <a:pt x="13761" y="4287"/>
                </a:lnTo>
                <a:lnTo>
                  <a:pt x="14029" y="4019"/>
                </a:lnTo>
                <a:lnTo>
                  <a:pt x="14029" y="4019"/>
                </a:lnTo>
                <a:close/>
              </a:path>
            </a:pathLst>
          </a:custGeom>
          <a:noFill/>
          <a:ln w="12175" cap="rnd" cmpd="sng">
            <a:solidFill>
              <a:srgbClr val="FC4067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grpSp>
        <p:nvGrpSpPr>
          <p:cNvPr id="371" name="Shape 371"/>
          <p:cNvGrpSpPr/>
          <p:nvPr/>
        </p:nvGrpSpPr>
        <p:grpSpPr>
          <a:xfrm>
            <a:off x="8142375" y="4477573"/>
            <a:ext cx="508851" cy="478711"/>
            <a:chOff x="5972700" y="2330200"/>
            <a:chExt cx="411625" cy="387275"/>
          </a:xfrm>
        </p:grpSpPr>
        <p:sp>
          <p:nvSpPr>
            <p:cNvPr id="372" name="Shape 372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0" t="0" r="0" b="0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3" name="Shape 373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0" t="0" r="0" b="0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374" name="Shape 374"/>
          <p:cNvGrpSpPr/>
          <p:nvPr/>
        </p:nvGrpSpPr>
        <p:grpSpPr>
          <a:xfrm>
            <a:off x="545621" y="382390"/>
            <a:ext cx="398658" cy="631920"/>
            <a:chOff x="6718575" y="2318625"/>
            <a:chExt cx="256950" cy="407375"/>
          </a:xfrm>
        </p:grpSpPr>
        <p:sp>
          <p:nvSpPr>
            <p:cNvPr id="375" name="Shape 375"/>
            <p:cNvSpPr/>
            <p:nvPr/>
          </p:nvSpPr>
          <p:spPr>
            <a:xfrm>
              <a:off x="6795900" y="2673600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2"/>
                  </a:moveTo>
                  <a:lnTo>
                    <a:pt x="4092" y="1"/>
                  </a:lnTo>
                  <a:lnTo>
                    <a:pt x="0" y="1"/>
                  </a:lnTo>
                  <a:lnTo>
                    <a:pt x="0" y="902"/>
                  </a:lnTo>
                  <a:lnTo>
                    <a:pt x="4092" y="902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6" name="Shape 376"/>
            <p:cNvSpPr/>
            <p:nvPr/>
          </p:nvSpPr>
          <p:spPr>
            <a:xfrm>
              <a:off x="6795900" y="2650475"/>
              <a:ext cx="102300" cy="22550"/>
            </a:xfrm>
            <a:custGeom>
              <a:avLst/>
              <a:gdLst/>
              <a:ahLst/>
              <a:cxnLst/>
              <a:rect l="0" t="0" r="0" b="0"/>
              <a:pathLst>
                <a:path w="4092" h="902" fill="none" extrusionOk="0">
                  <a:moveTo>
                    <a:pt x="4092" y="901"/>
                  </a:moveTo>
                  <a:lnTo>
                    <a:pt x="4092" y="0"/>
                  </a:lnTo>
                  <a:lnTo>
                    <a:pt x="0" y="0"/>
                  </a:lnTo>
                  <a:lnTo>
                    <a:pt x="0" y="901"/>
                  </a:lnTo>
                  <a:lnTo>
                    <a:pt x="4092" y="90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7" name="Shape 377"/>
            <p:cNvSpPr/>
            <p:nvPr/>
          </p:nvSpPr>
          <p:spPr>
            <a:xfrm>
              <a:off x="6795900" y="2696125"/>
              <a:ext cx="102300" cy="29875"/>
            </a:xfrm>
            <a:custGeom>
              <a:avLst/>
              <a:gdLst/>
              <a:ahLst/>
              <a:cxnLst/>
              <a:rect l="0" t="0" r="0" b="0"/>
              <a:pathLst>
                <a:path w="4092" h="1195" fill="none" extrusionOk="0">
                  <a:moveTo>
                    <a:pt x="0" y="1"/>
                  </a:moveTo>
                  <a:lnTo>
                    <a:pt x="0" y="171"/>
                  </a:lnTo>
                  <a:lnTo>
                    <a:pt x="0" y="171"/>
                  </a:lnTo>
                  <a:lnTo>
                    <a:pt x="24" y="318"/>
                  </a:lnTo>
                  <a:lnTo>
                    <a:pt x="98" y="464"/>
                  </a:lnTo>
                  <a:lnTo>
                    <a:pt x="195" y="585"/>
                  </a:lnTo>
                  <a:lnTo>
                    <a:pt x="341" y="659"/>
                  </a:lnTo>
                  <a:lnTo>
                    <a:pt x="1875" y="1170"/>
                  </a:lnTo>
                  <a:lnTo>
                    <a:pt x="1875" y="1170"/>
                  </a:lnTo>
                  <a:lnTo>
                    <a:pt x="2046" y="1194"/>
                  </a:lnTo>
                  <a:lnTo>
                    <a:pt x="2046" y="1194"/>
                  </a:lnTo>
                  <a:lnTo>
                    <a:pt x="2216" y="1170"/>
                  </a:lnTo>
                  <a:lnTo>
                    <a:pt x="3751" y="659"/>
                  </a:lnTo>
                  <a:lnTo>
                    <a:pt x="3751" y="659"/>
                  </a:lnTo>
                  <a:lnTo>
                    <a:pt x="3897" y="585"/>
                  </a:lnTo>
                  <a:lnTo>
                    <a:pt x="3994" y="464"/>
                  </a:lnTo>
                  <a:lnTo>
                    <a:pt x="4067" y="318"/>
                  </a:lnTo>
                  <a:lnTo>
                    <a:pt x="4092" y="171"/>
                  </a:lnTo>
                  <a:lnTo>
                    <a:pt x="4092" y="1"/>
                  </a:lnTo>
                  <a:lnTo>
                    <a:pt x="0" y="1"/>
                  </a:lnTo>
                  <a:close/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8" name="Shape 378"/>
            <p:cNvSpPr/>
            <p:nvPr/>
          </p:nvSpPr>
          <p:spPr>
            <a:xfrm>
              <a:off x="67849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6674"/>
                  </a:moveTo>
                  <a:lnTo>
                    <a:pt x="1413" y="6674"/>
                  </a:lnTo>
                  <a:lnTo>
                    <a:pt x="585" y="2850"/>
                  </a:ln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79" name="Shape 379"/>
            <p:cNvSpPr/>
            <p:nvPr/>
          </p:nvSpPr>
          <p:spPr>
            <a:xfrm>
              <a:off x="6718575" y="2318625"/>
              <a:ext cx="256950" cy="307525"/>
            </a:xfrm>
            <a:custGeom>
              <a:avLst/>
              <a:gdLst/>
              <a:ahLst/>
              <a:cxnLst/>
              <a:rect l="0" t="0" r="0" b="0"/>
              <a:pathLst>
                <a:path w="10278" h="12301" fill="none" extrusionOk="0">
                  <a:moveTo>
                    <a:pt x="7185" y="12300"/>
                  </a:moveTo>
                  <a:lnTo>
                    <a:pt x="7185" y="12300"/>
                  </a:lnTo>
                  <a:lnTo>
                    <a:pt x="7307" y="11764"/>
                  </a:lnTo>
                  <a:lnTo>
                    <a:pt x="7477" y="11253"/>
                  </a:lnTo>
                  <a:lnTo>
                    <a:pt x="7672" y="10766"/>
                  </a:lnTo>
                  <a:lnTo>
                    <a:pt x="7891" y="10327"/>
                  </a:lnTo>
                  <a:lnTo>
                    <a:pt x="8135" y="9913"/>
                  </a:lnTo>
                  <a:lnTo>
                    <a:pt x="8378" y="9499"/>
                  </a:lnTo>
                  <a:lnTo>
                    <a:pt x="8914" y="8720"/>
                  </a:lnTo>
                  <a:lnTo>
                    <a:pt x="9182" y="8330"/>
                  </a:lnTo>
                  <a:lnTo>
                    <a:pt x="9425" y="7941"/>
                  </a:lnTo>
                  <a:lnTo>
                    <a:pt x="9645" y="7551"/>
                  </a:lnTo>
                  <a:lnTo>
                    <a:pt x="9864" y="7113"/>
                  </a:lnTo>
                  <a:lnTo>
                    <a:pt x="10034" y="6674"/>
                  </a:lnTo>
                  <a:lnTo>
                    <a:pt x="10156" y="6187"/>
                  </a:lnTo>
                  <a:lnTo>
                    <a:pt x="10229" y="5676"/>
                  </a:lnTo>
                  <a:lnTo>
                    <a:pt x="10253" y="5408"/>
                  </a:lnTo>
                  <a:lnTo>
                    <a:pt x="10278" y="5140"/>
                  </a:lnTo>
                  <a:lnTo>
                    <a:pt x="10278" y="5140"/>
                  </a:lnTo>
                  <a:lnTo>
                    <a:pt x="10229" y="4604"/>
                  </a:lnTo>
                  <a:lnTo>
                    <a:pt x="10156" y="4093"/>
                  </a:lnTo>
                  <a:lnTo>
                    <a:pt x="10034" y="3605"/>
                  </a:lnTo>
                  <a:lnTo>
                    <a:pt x="9864" y="3143"/>
                  </a:lnTo>
                  <a:lnTo>
                    <a:pt x="9645" y="2680"/>
                  </a:lnTo>
                  <a:lnTo>
                    <a:pt x="9401" y="2266"/>
                  </a:lnTo>
                  <a:lnTo>
                    <a:pt x="9084" y="1876"/>
                  </a:lnTo>
                  <a:lnTo>
                    <a:pt x="8768" y="1511"/>
                  </a:lnTo>
                  <a:lnTo>
                    <a:pt x="8402" y="1170"/>
                  </a:lnTo>
                  <a:lnTo>
                    <a:pt x="8013" y="878"/>
                  </a:lnTo>
                  <a:lnTo>
                    <a:pt x="7574" y="634"/>
                  </a:lnTo>
                  <a:lnTo>
                    <a:pt x="7136" y="415"/>
                  </a:lnTo>
                  <a:lnTo>
                    <a:pt x="6673" y="244"/>
                  </a:lnTo>
                  <a:lnTo>
                    <a:pt x="6162" y="98"/>
                  </a:lnTo>
                  <a:lnTo>
                    <a:pt x="5675" y="25"/>
                  </a:lnTo>
                  <a:lnTo>
                    <a:pt x="5139" y="1"/>
                  </a:lnTo>
                  <a:lnTo>
                    <a:pt x="5139" y="1"/>
                  </a:lnTo>
                  <a:lnTo>
                    <a:pt x="4603" y="25"/>
                  </a:lnTo>
                  <a:lnTo>
                    <a:pt x="4116" y="98"/>
                  </a:lnTo>
                  <a:lnTo>
                    <a:pt x="3605" y="244"/>
                  </a:lnTo>
                  <a:lnTo>
                    <a:pt x="3142" y="415"/>
                  </a:lnTo>
                  <a:lnTo>
                    <a:pt x="2703" y="634"/>
                  </a:lnTo>
                  <a:lnTo>
                    <a:pt x="2265" y="878"/>
                  </a:lnTo>
                  <a:lnTo>
                    <a:pt x="1875" y="1170"/>
                  </a:lnTo>
                  <a:lnTo>
                    <a:pt x="1510" y="1511"/>
                  </a:lnTo>
                  <a:lnTo>
                    <a:pt x="1193" y="1876"/>
                  </a:lnTo>
                  <a:lnTo>
                    <a:pt x="877" y="2266"/>
                  </a:lnTo>
                  <a:lnTo>
                    <a:pt x="633" y="2680"/>
                  </a:lnTo>
                  <a:lnTo>
                    <a:pt x="414" y="3143"/>
                  </a:lnTo>
                  <a:lnTo>
                    <a:pt x="244" y="3605"/>
                  </a:lnTo>
                  <a:lnTo>
                    <a:pt x="122" y="4093"/>
                  </a:lnTo>
                  <a:lnTo>
                    <a:pt x="49" y="4604"/>
                  </a:lnTo>
                  <a:lnTo>
                    <a:pt x="0" y="5140"/>
                  </a:lnTo>
                  <a:lnTo>
                    <a:pt x="0" y="5140"/>
                  </a:lnTo>
                  <a:lnTo>
                    <a:pt x="24" y="5408"/>
                  </a:lnTo>
                  <a:lnTo>
                    <a:pt x="49" y="5676"/>
                  </a:lnTo>
                  <a:lnTo>
                    <a:pt x="122" y="6187"/>
                  </a:lnTo>
                  <a:lnTo>
                    <a:pt x="244" y="6674"/>
                  </a:lnTo>
                  <a:lnTo>
                    <a:pt x="414" y="7113"/>
                  </a:lnTo>
                  <a:lnTo>
                    <a:pt x="633" y="7551"/>
                  </a:lnTo>
                  <a:lnTo>
                    <a:pt x="852" y="7941"/>
                  </a:lnTo>
                  <a:lnTo>
                    <a:pt x="1096" y="8330"/>
                  </a:lnTo>
                  <a:lnTo>
                    <a:pt x="1364" y="8720"/>
                  </a:lnTo>
                  <a:lnTo>
                    <a:pt x="1900" y="9499"/>
                  </a:lnTo>
                  <a:lnTo>
                    <a:pt x="2143" y="9913"/>
                  </a:lnTo>
                  <a:lnTo>
                    <a:pt x="2387" y="10327"/>
                  </a:lnTo>
                  <a:lnTo>
                    <a:pt x="2606" y="10766"/>
                  </a:lnTo>
                  <a:lnTo>
                    <a:pt x="2801" y="11253"/>
                  </a:lnTo>
                  <a:lnTo>
                    <a:pt x="2971" y="11764"/>
                  </a:lnTo>
                  <a:lnTo>
                    <a:pt x="3093" y="12300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0" name="Shape 380"/>
            <p:cNvSpPr/>
            <p:nvPr/>
          </p:nvSpPr>
          <p:spPr>
            <a:xfrm>
              <a:off x="6873825" y="2459275"/>
              <a:ext cx="35350" cy="166875"/>
            </a:xfrm>
            <a:custGeom>
              <a:avLst/>
              <a:gdLst/>
              <a:ahLst/>
              <a:cxnLst/>
              <a:rect l="0" t="0" r="0" b="0"/>
              <a:pathLst>
                <a:path w="1414" h="6675" fill="none" extrusionOk="0">
                  <a:moveTo>
                    <a:pt x="1413" y="1"/>
                  </a:moveTo>
                  <a:lnTo>
                    <a:pt x="1413" y="1"/>
                  </a:lnTo>
                  <a:lnTo>
                    <a:pt x="829" y="2850"/>
                  </a:lnTo>
                  <a:lnTo>
                    <a:pt x="1" y="6674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1" name="Shape 381"/>
            <p:cNvSpPr/>
            <p:nvPr/>
          </p:nvSpPr>
          <p:spPr>
            <a:xfrm>
              <a:off x="6801975" y="2453200"/>
              <a:ext cx="90150" cy="19500"/>
            </a:xfrm>
            <a:custGeom>
              <a:avLst/>
              <a:gdLst/>
              <a:ahLst/>
              <a:cxnLst/>
              <a:rect l="0" t="0" r="0" b="0"/>
              <a:pathLst>
                <a:path w="3606" h="780" fill="none" extrusionOk="0">
                  <a:moveTo>
                    <a:pt x="1" y="73"/>
                  </a:moveTo>
                  <a:lnTo>
                    <a:pt x="829" y="780"/>
                  </a:lnTo>
                  <a:lnTo>
                    <a:pt x="1657" y="73"/>
                  </a:lnTo>
                  <a:lnTo>
                    <a:pt x="1657" y="73"/>
                  </a:lnTo>
                  <a:lnTo>
                    <a:pt x="1730" y="25"/>
                  </a:lnTo>
                  <a:lnTo>
                    <a:pt x="1803" y="0"/>
                  </a:lnTo>
                  <a:lnTo>
                    <a:pt x="1876" y="25"/>
                  </a:lnTo>
                  <a:lnTo>
                    <a:pt x="1949" y="73"/>
                  </a:lnTo>
                  <a:lnTo>
                    <a:pt x="2777" y="780"/>
                  </a:lnTo>
                  <a:lnTo>
                    <a:pt x="3605" y="73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82" name="Shape 382"/>
            <p:cNvSpPr/>
            <p:nvPr/>
          </p:nvSpPr>
          <p:spPr>
            <a:xfrm>
              <a:off x="6795900" y="2628550"/>
              <a:ext cx="102300" cy="25"/>
            </a:xfrm>
            <a:custGeom>
              <a:avLst/>
              <a:gdLst/>
              <a:ahLst/>
              <a:cxnLst/>
              <a:rect l="0" t="0" r="0" b="0"/>
              <a:pathLst>
                <a:path w="4092" h="1" fill="none" extrusionOk="0">
                  <a:moveTo>
                    <a:pt x="0" y="1"/>
                  </a:moveTo>
                  <a:lnTo>
                    <a:pt x="4092" y="1"/>
                  </a:lnTo>
                </a:path>
              </a:pathLst>
            </a:custGeom>
            <a:noFill/>
            <a:ln w="12175" cap="rnd" cmpd="sng">
              <a:solidFill>
                <a:srgbClr val="02BDC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83" name="Shape 383"/>
          <p:cNvSpPr/>
          <p:nvPr/>
        </p:nvSpPr>
        <p:spPr>
          <a:xfrm>
            <a:off x="-117275" y="847257"/>
            <a:ext cx="605400" cy="605400"/>
          </a:xfrm>
          <a:prstGeom prst="ellipse">
            <a:avLst/>
          </a:prstGeom>
          <a:solidFill>
            <a:srgbClr val="02BDC7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384" name="Shape 384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‹#›</a:t>
            </a:fld>
            <a:endParaRPr lang="en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2901875" y="1033400"/>
            <a:ext cx="5292300" cy="32673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600"/>
              </a:spcBef>
              <a:spcAft>
                <a:spcPts val="1000"/>
              </a:spcAft>
              <a:buClr>
                <a:srgbClr val="A6BCC9"/>
              </a:buClr>
              <a:buSzPts val="2000"/>
              <a:buFont typeface="Lato Light"/>
              <a:buChar char="○"/>
              <a:defRPr sz="2000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lvl="1">
              <a:spcBef>
                <a:spcPts val="480"/>
              </a:spcBef>
              <a:spcAft>
                <a:spcPts val="1000"/>
              </a:spcAft>
              <a:buClr>
                <a:srgbClr val="A6BCC9"/>
              </a:buClr>
              <a:buSzPts val="2000"/>
              <a:buFont typeface="Lato Light"/>
              <a:buChar char="◦"/>
              <a:defRPr sz="2000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lvl="2">
              <a:spcBef>
                <a:spcPts val="480"/>
              </a:spcBef>
              <a:spcAft>
                <a:spcPts val="1000"/>
              </a:spcAft>
              <a:buClr>
                <a:srgbClr val="A6BCC9"/>
              </a:buClr>
              <a:buSzPts val="2000"/>
              <a:buFont typeface="Lato Light"/>
              <a:buChar char="◦"/>
              <a:defRPr sz="2000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lvl="3">
              <a:spcBef>
                <a:spcPts val="360"/>
              </a:spcBef>
              <a:spcAft>
                <a:spcPts val="1000"/>
              </a:spcAft>
              <a:buClr>
                <a:srgbClr val="A6BCC9"/>
              </a:buClr>
              <a:buSzPts val="2000"/>
              <a:buFont typeface="Lato Light"/>
              <a:buChar char="◦"/>
              <a:defRPr sz="2000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lvl="4">
              <a:spcBef>
                <a:spcPts val="360"/>
              </a:spcBef>
              <a:spcAft>
                <a:spcPts val="1000"/>
              </a:spcAft>
              <a:buClr>
                <a:srgbClr val="A6BCC9"/>
              </a:buClr>
              <a:buSzPts val="2000"/>
              <a:buFont typeface="Lato Light"/>
              <a:buChar char="◦"/>
              <a:defRPr sz="2000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lvl="5">
              <a:spcBef>
                <a:spcPts val="360"/>
              </a:spcBef>
              <a:spcAft>
                <a:spcPts val="1000"/>
              </a:spcAft>
              <a:buClr>
                <a:srgbClr val="A6BCC9"/>
              </a:buClr>
              <a:buSzPts val="2000"/>
              <a:buFont typeface="Lato Light"/>
              <a:buChar char="◦"/>
              <a:defRPr sz="2000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lvl="6">
              <a:spcBef>
                <a:spcPts val="360"/>
              </a:spcBef>
              <a:spcAft>
                <a:spcPts val="1000"/>
              </a:spcAft>
              <a:buClr>
                <a:srgbClr val="A6BCC9"/>
              </a:buClr>
              <a:buSzPts val="2000"/>
              <a:buFont typeface="Lato Light"/>
              <a:buChar char="◦"/>
              <a:defRPr sz="2000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lvl="7">
              <a:spcBef>
                <a:spcPts val="360"/>
              </a:spcBef>
              <a:spcAft>
                <a:spcPts val="1000"/>
              </a:spcAft>
              <a:buClr>
                <a:srgbClr val="A6BCC9"/>
              </a:buClr>
              <a:buSzPts val="2000"/>
              <a:buFont typeface="Lato Light"/>
              <a:buChar char="◦"/>
              <a:defRPr sz="2000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lvl="8">
              <a:spcBef>
                <a:spcPts val="360"/>
              </a:spcBef>
              <a:spcAft>
                <a:spcPts val="1000"/>
              </a:spcAft>
              <a:buClr>
                <a:srgbClr val="A6BCC9"/>
              </a:buClr>
              <a:buSzPts val="2000"/>
              <a:buFont typeface="Lato Light"/>
              <a:buChar char="◦"/>
              <a:defRPr sz="2000">
                <a:solidFill>
                  <a:srgbClr val="4A5C65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title"/>
          </p:nvPr>
        </p:nvSpPr>
        <p:spPr>
          <a:xfrm>
            <a:off x="144075" y="559475"/>
            <a:ext cx="2142000" cy="26304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/>
          <a:lstStyle>
            <a:lvl1pPr lvl="0">
              <a:spcBef>
                <a:spcPts val="0"/>
              </a:spcBef>
              <a:buClr>
                <a:srgbClr val="FFFFFF"/>
              </a:buClr>
              <a:buSzPts val="2000"/>
              <a:buFont typeface="Roboto Slab Light"/>
              <a:buNone/>
              <a:defRPr sz="2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ts val="2000"/>
              <a:buFont typeface="Roboto Slab Light"/>
              <a:buNone/>
              <a:defRPr sz="2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ts val="2000"/>
              <a:buFont typeface="Roboto Slab Light"/>
              <a:buNone/>
              <a:defRPr sz="2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ts val="2000"/>
              <a:buFont typeface="Roboto Slab Light"/>
              <a:buNone/>
              <a:defRPr sz="2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ts val="2000"/>
              <a:buFont typeface="Roboto Slab Light"/>
              <a:buNone/>
              <a:defRPr sz="2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ts val="2000"/>
              <a:buFont typeface="Roboto Slab Light"/>
              <a:buNone/>
              <a:defRPr sz="2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ts val="2000"/>
              <a:buFont typeface="Roboto Slab Light"/>
              <a:buNone/>
              <a:defRPr sz="2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ts val="2000"/>
              <a:buFont typeface="Roboto Slab Light"/>
              <a:buNone/>
              <a:defRPr sz="2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ts val="2000"/>
              <a:buFont typeface="Roboto Slab Light"/>
              <a:buNone/>
              <a:defRPr sz="2000">
                <a:solidFill>
                  <a:srgbClr val="FFFFFF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117984" y="41806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r">
              <a:spcBef>
                <a:spcPts val="0"/>
              </a:spcBef>
              <a:buNone/>
            </a:pPr>
            <a:fld id="{00000000-1234-1234-1234-123412341234}" type="slidenum">
              <a:rPr lang="en" sz="1200">
                <a:solidFill>
                  <a:srgbClr val="A6BCC9"/>
                </a:solidFill>
                <a:latin typeface="Lato Light"/>
                <a:ea typeface="Lato Light"/>
                <a:cs typeface="Lato Light"/>
                <a:sym typeface="Lato Light"/>
              </a:rPr>
              <a:t>‹#›</a:t>
            </a:fld>
            <a:endParaRPr lang="en" sz="1200">
              <a:solidFill>
                <a:srgbClr val="A6BCC9"/>
              </a:solidFill>
              <a:latin typeface="Lato Light"/>
              <a:ea typeface="Lato Light"/>
              <a:cs typeface="Lato Light"/>
              <a:sym typeface="Lato Light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8" r:id="rId4"/>
    <p:sldLayoutId id="2147483659" r:id="rId5"/>
    <p:sldLayoutId id="2147483660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hyperlink" Target="https://drive.google.com/file/d/1JPzGe_SsI7L6GGDgvB7HOa2XgEEAJ7_e/view" TargetMode="External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hyperlink" Target="https://drive.google.com/file/d/1vt30GBjySrTicw16NEuJIrdyaW68P4f2/view" TargetMode="External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Shape 389"/>
          <p:cNvSpPr txBox="1">
            <a:spLocks noGrp="1"/>
          </p:cNvSpPr>
          <p:nvPr>
            <p:ph type="ctrTitle"/>
          </p:nvPr>
        </p:nvSpPr>
        <p:spPr>
          <a:xfrm>
            <a:off x="2757250" y="961350"/>
            <a:ext cx="3629400" cy="32208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TW" altLang="en-US" sz="4000" b="1" dirty="0" smtClean="0"/>
              <a:t>第六組</a:t>
            </a: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zh-TW" altLang="en-US" sz="3200" dirty="0" smtClean="0"/>
              <a:t>專案主</a:t>
            </a:r>
            <a:r>
              <a:rPr lang="zh-TW" altLang="en-US" sz="3200" dirty="0"/>
              <a:t>題</a:t>
            </a:r>
            <a:r>
              <a:rPr lang="zh-TW" altLang="en-US" sz="4000" dirty="0" smtClean="0"/>
              <a:t>：</a:t>
            </a:r>
            <a:r>
              <a:rPr lang="en-US" altLang="zh-TW" sz="4000" dirty="0"/>
              <a:t/>
            </a:r>
            <a:br>
              <a:rPr lang="en-US" altLang="zh-TW" sz="4000" dirty="0"/>
            </a:br>
            <a:r>
              <a:rPr lang="zh-TW" altLang="en-US" b="1" dirty="0" smtClean="0"/>
              <a:t>小恐龍下樓梯</a:t>
            </a:r>
            <a:endParaRPr lang="en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Shape 430"/>
          <p:cNvSpPr/>
          <p:nvPr/>
        </p:nvSpPr>
        <p:spPr>
          <a:xfrm>
            <a:off x="1082488" y="1286867"/>
            <a:ext cx="2224800" cy="22248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431" name="Shape 431"/>
          <p:cNvSpPr txBox="1">
            <a:spLocks noGrp="1"/>
          </p:cNvSpPr>
          <p:nvPr>
            <p:ph type="ctrTitle" idx="4294967295"/>
          </p:nvPr>
        </p:nvSpPr>
        <p:spPr>
          <a:xfrm>
            <a:off x="3489009" y="840982"/>
            <a:ext cx="4733100" cy="11598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zh-TW" altLang="en-US" sz="6000" b="1" dirty="0" smtClean="0"/>
              <a:t>專案</a:t>
            </a:r>
            <a:r>
              <a:rPr lang="zh-TW" altLang="en-US" sz="6000" b="1" dirty="0"/>
              <a:t>介紹</a:t>
            </a:r>
            <a:endParaRPr lang="en" sz="6000" b="1" dirty="0"/>
          </a:p>
        </p:txBody>
      </p:sp>
      <p:sp>
        <p:nvSpPr>
          <p:cNvPr id="432" name="Shape 432"/>
          <p:cNvSpPr txBox="1">
            <a:spLocks noGrp="1"/>
          </p:cNvSpPr>
          <p:nvPr>
            <p:ph type="subTitle" idx="4294967295"/>
          </p:nvPr>
        </p:nvSpPr>
        <p:spPr>
          <a:xfrm>
            <a:off x="3309012" y="1989177"/>
            <a:ext cx="5086204" cy="2444965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zh-TW" altLang="en-US" sz="2400" dirty="0">
                <a:solidFill>
                  <a:schemeClr val="bg1"/>
                </a:solidFill>
              </a:rPr>
              <a:t>我們將以大家所熟悉的小朋友下樓梯作為這次專案的基底，把背景改為電路圖、樓梯為金幣、恐龍身上背了送貨的包包及帽子，以代表小組成員的系別，包括</a:t>
            </a:r>
            <a:r>
              <a:rPr lang="zh-TW" altLang="en-US" sz="2400" u="sng" dirty="0">
                <a:solidFill>
                  <a:schemeClr val="bg1"/>
                </a:solidFill>
              </a:rPr>
              <a:t>電子系</a:t>
            </a:r>
            <a:r>
              <a:rPr lang="zh-TW" altLang="en-US" sz="2400" dirty="0">
                <a:solidFill>
                  <a:schemeClr val="bg1"/>
                </a:solidFill>
              </a:rPr>
              <a:t>、</a:t>
            </a:r>
            <a:r>
              <a:rPr lang="zh-TW" altLang="en-US" sz="2400" u="sng" dirty="0">
                <a:solidFill>
                  <a:schemeClr val="bg1"/>
                </a:solidFill>
              </a:rPr>
              <a:t>金融系</a:t>
            </a:r>
            <a:r>
              <a:rPr lang="zh-TW" altLang="en-US" sz="2400" dirty="0">
                <a:solidFill>
                  <a:schemeClr val="bg1"/>
                </a:solidFill>
              </a:rPr>
              <a:t>和</a:t>
            </a:r>
            <a:r>
              <a:rPr lang="zh-TW" altLang="en-US" sz="2400" u="sng" dirty="0">
                <a:solidFill>
                  <a:schemeClr val="bg1"/>
                </a:solidFill>
              </a:rPr>
              <a:t>運籌系</a:t>
            </a:r>
            <a:r>
              <a:rPr lang="zh-TW" altLang="en-US" sz="2400" dirty="0">
                <a:solidFill>
                  <a:schemeClr val="bg1"/>
                </a:solidFill>
              </a:rPr>
              <a:t>。</a:t>
            </a:r>
          </a:p>
        </p:txBody>
      </p:sp>
      <p:grpSp>
        <p:nvGrpSpPr>
          <p:cNvPr id="433" name="Shape 433"/>
          <p:cNvGrpSpPr/>
          <p:nvPr/>
        </p:nvGrpSpPr>
        <p:grpSpPr>
          <a:xfrm>
            <a:off x="1313207" y="1454113"/>
            <a:ext cx="1447570" cy="1447577"/>
            <a:chOff x="6643075" y="3664250"/>
            <a:chExt cx="407950" cy="407975"/>
          </a:xfrm>
        </p:grpSpPr>
        <p:sp>
          <p:nvSpPr>
            <p:cNvPr id="434" name="Shape 434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0" t="0" r="0" b="0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19050" cap="rnd" cmpd="sng">
              <a:solidFill>
                <a:srgbClr val="FF975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5" name="Shape 435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0" t="0" r="0" b="0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19050" cap="rnd" cmpd="sng">
              <a:solidFill>
                <a:srgbClr val="FF9755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436" name="Shape 436"/>
          <p:cNvGrpSpPr/>
          <p:nvPr/>
        </p:nvGrpSpPr>
        <p:grpSpPr>
          <a:xfrm rot="-587344">
            <a:off x="2021601" y="2822782"/>
            <a:ext cx="595166" cy="595133"/>
            <a:chOff x="576250" y="4319400"/>
            <a:chExt cx="442075" cy="442050"/>
          </a:xfrm>
        </p:grpSpPr>
        <p:sp>
          <p:nvSpPr>
            <p:cNvPr id="437" name="Shape 437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0" t="0" r="0" b="0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9050" cap="rnd" cmpd="sng">
              <a:solidFill>
                <a:srgbClr val="FC406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8" name="Shape 438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0" t="0" r="0" b="0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9050" cap="rnd" cmpd="sng">
              <a:solidFill>
                <a:srgbClr val="FC406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39" name="Shape 439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0" t="0" r="0" b="0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9050" cap="rnd" cmpd="sng">
              <a:solidFill>
                <a:srgbClr val="FC406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40" name="Shape 440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0" t="0" r="0" b="0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9050" cap="rnd" cmpd="sng">
              <a:solidFill>
                <a:srgbClr val="FC4067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441" name="Shape 441"/>
          <p:cNvSpPr/>
          <p:nvPr/>
        </p:nvSpPr>
        <p:spPr>
          <a:xfrm>
            <a:off x="1242768" y="1773108"/>
            <a:ext cx="226251" cy="216069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B6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442" name="Shape 442"/>
          <p:cNvSpPr/>
          <p:nvPr/>
        </p:nvSpPr>
        <p:spPr>
          <a:xfrm rot="2697328">
            <a:off x="2788737" y="2560658"/>
            <a:ext cx="343459" cy="327947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B6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443" name="Shape 443"/>
          <p:cNvSpPr/>
          <p:nvPr/>
        </p:nvSpPr>
        <p:spPr>
          <a:xfrm>
            <a:off x="3024557" y="2243903"/>
            <a:ext cx="137570" cy="131429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B6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  <p:sp>
        <p:nvSpPr>
          <p:cNvPr id="444" name="Shape 444"/>
          <p:cNvSpPr/>
          <p:nvPr/>
        </p:nvSpPr>
        <p:spPr>
          <a:xfrm rot="1280404">
            <a:off x="1199137" y="2179504"/>
            <a:ext cx="137564" cy="131398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B600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180102_180800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87586" y="1410839"/>
            <a:ext cx="5694741" cy="3206422"/>
          </a:xfrm>
          <a:prstGeom prst="rect">
            <a:avLst/>
          </a:prstGeom>
        </p:spPr>
      </p:pic>
      <p:sp>
        <p:nvSpPr>
          <p:cNvPr id="3" name="文字方塊 2"/>
          <p:cNvSpPr txBox="1"/>
          <p:nvPr/>
        </p:nvSpPr>
        <p:spPr>
          <a:xfrm>
            <a:off x="564147" y="614863"/>
            <a:ext cx="2646878" cy="584775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txBody>
          <a:bodyPr wrap="none" rtlCol="0">
            <a:spAutoFit/>
          </a:bodyPr>
          <a:lstStyle/>
          <a:p>
            <a:r>
              <a:rPr lang="zh-TW" altLang="en-US" sz="3200" b="1" dirty="0" smtClean="0">
                <a:solidFill>
                  <a:schemeClr val="bg1"/>
                </a:solidFill>
              </a:rPr>
              <a:t>遊戲執行狀況</a:t>
            </a:r>
            <a:endParaRPr lang="zh-TW" altLang="en-US" sz="3200" b="1" dirty="0">
              <a:solidFill>
                <a:schemeClr val="bg1"/>
              </a:solidFill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3864755" y="125766"/>
            <a:ext cx="517000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100" dirty="0">
                <a:hlinkClick r:id="rId6"/>
              </a:rPr>
              <a:t>https://drive.google.com/file/d/1JPzGe_SsI7L6GGDgvB7HOa2XgEEAJ7_e/view</a:t>
            </a:r>
            <a:endParaRPr lang="zh-TW" altLang="en-US" sz="1100" dirty="0"/>
          </a:p>
        </p:txBody>
      </p:sp>
    </p:spTree>
    <p:extLst>
      <p:ext uri="{BB962C8B-B14F-4D97-AF65-F5344CB8AC3E}">
        <p14:creationId xmlns:p14="http://schemas.microsoft.com/office/powerpoint/2010/main" val="3187701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Shape 411"/>
          <p:cNvSpPr txBox="1">
            <a:spLocks noGrp="1"/>
          </p:cNvSpPr>
          <p:nvPr>
            <p:ph type="ctrTitle"/>
          </p:nvPr>
        </p:nvSpPr>
        <p:spPr>
          <a:xfrm>
            <a:off x="2886100" y="1756452"/>
            <a:ext cx="3371700" cy="11598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zh-TW" altLang="en-US" sz="3200" b="1" dirty="0">
                <a:solidFill>
                  <a:srgbClr val="4A5C65"/>
                </a:solidFill>
              </a:rPr>
              <a:t>程式碼</a:t>
            </a:r>
            <a:r>
              <a:rPr lang="zh-TW" altLang="en-US" sz="3200" b="1" dirty="0" smtClean="0">
                <a:solidFill>
                  <a:srgbClr val="4A5C65"/>
                </a:solidFill>
              </a:rPr>
              <a:t>更改</a:t>
            </a:r>
            <a:endParaRPr lang="en" sz="3200" b="1" dirty="0">
              <a:solidFill>
                <a:srgbClr val="4A5C65"/>
              </a:solidFill>
            </a:endParaRPr>
          </a:p>
        </p:txBody>
      </p:sp>
      <p:sp>
        <p:nvSpPr>
          <p:cNvPr id="412" name="Shape 412"/>
          <p:cNvSpPr txBox="1">
            <a:spLocks noGrp="1"/>
          </p:cNvSpPr>
          <p:nvPr>
            <p:ph type="subTitle" idx="1"/>
          </p:nvPr>
        </p:nvSpPr>
        <p:spPr>
          <a:xfrm>
            <a:off x="2886100" y="2916252"/>
            <a:ext cx="3371700" cy="78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buNone/>
            </a:pPr>
            <a:r>
              <a:rPr lang="en-US" altLang="zh-TW" dirty="0" smtClean="0"/>
              <a:t>What did we change?</a:t>
            </a:r>
            <a:endParaRPr lang="e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/>
          <p:cNvSpPr txBox="1"/>
          <p:nvPr/>
        </p:nvSpPr>
        <p:spPr>
          <a:xfrm>
            <a:off x="1695235" y="1551398"/>
            <a:ext cx="2887039" cy="2677656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pPr marL="514350" lvl="0" indent="-514350">
              <a:lnSpc>
                <a:spcPct val="200000"/>
              </a:lnSpc>
              <a:buFont typeface="+mj-lt"/>
              <a:buAutoNum type="arabicPeriod"/>
            </a:pPr>
            <a:r>
              <a:rPr lang="zh-TW" altLang="en-US" sz="2800" dirty="0" smtClean="0">
                <a:solidFill>
                  <a:schemeClr val="bg1"/>
                </a:solidFill>
              </a:rPr>
              <a:t>封面、人物</a:t>
            </a:r>
            <a:endParaRPr lang="en-US" altLang="zh-TW" sz="2800" dirty="0">
              <a:solidFill>
                <a:schemeClr val="bg1"/>
              </a:solidFill>
            </a:endParaRPr>
          </a:p>
          <a:p>
            <a:pPr marL="514350" lvl="0" indent="-514350">
              <a:lnSpc>
                <a:spcPct val="200000"/>
              </a:lnSpc>
              <a:buFont typeface="+mj-lt"/>
              <a:buAutoNum type="arabicPeriod"/>
            </a:pPr>
            <a:r>
              <a:rPr lang="zh-TW" altLang="en-US" sz="2800" dirty="0">
                <a:solidFill>
                  <a:schemeClr val="bg1"/>
                </a:solidFill>
              </a:rPr>
              <a:t>生命值</a:t>
            </a:r>
            <a:r>
              <a:rPr lang="en-US" altLang="zh-TW" sz="2800" dirty="0">
                <a:solidFill>
                  <a:schemeClr val="bg1"/>
                </a:solidFill>
              </a:rPr>
              <a:t>(3</a:t>
            </a:r>
            <a:r>
              <a:rPr lang="en-US" altLang="zh-TW" sz="2800" dirty="0">
                <a:solidFill>
                  <a:schemeClr val="bg1"/>
                </a:solidFill>
                <a:sym typeface="Wingdings" panose="05000000000000000000" pitchFamily="2" charset="2"/>
              </a:rPr>
              <a:t>5</a:t>
            </a:r>
            <a:r>
              <a:rPr lang="en-US" altLang="zh-TW" sz="2800" dirty="0">
                <a:solidFill>
                  <a:schemeClr val="bg1"/>
                </a:solidFill>
              </a:rPr>
              <a:t>)</a:t>
            </a:r>
          </a:p>
          <a:p>
            <a:pPr marL="514350" lvl="0" indent="-514350">
              <a:lnSpc>
                <a:spcPct val="200000"/>
              </a:lnSpc>
              <a:buFont typeface="+mj-lt"/>
              <a:buAutoNum type="arabicPeriod"/>
            </a:pPr>
            <a:r>
              <a:rPr lang="zh-TW" altLang="en-US" sz="2800" dirty="0">
                <a:solidFill>
                  <a:schemeClr val="bg1"/>
                </a:solidFill>
              </a:rPr>
              <a:t>字體</a:t>
            </a:r>
            <a:r>
              <a:rPr lang="zh-TW" altLang="en-US" sz="2800" dirty="0" smtClean="0">
                <a:solidFill>
                  <a:schemeClr val="bg1"/>
                </a:solidFill>
              </a:rPr>
              <a:t>顏色</a:t>
            </a:r>
            <a:endParaRPr lang="en-US" altLang="zh-TW" sz="2800" dirty="0" smtClean="0">
              <a:solidFill>
                <a:schemeClr val="bg1"/>
              </a:solidFill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4582274" y="1551398"/>
            <a:ext cx="3030877" cy="2677656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pPr marL="514350" lvl="0" indent="-514350">
              <a:lnSpc>
                <a:spcPct val="150000"/>
              </a:lnSpc>
              <a:buFont typeface="+mj-lt"/>
              <a:buAutoNum type="arabicPeriod" startAt="4"/>
            </a:pPr>
            <a:r>
              <a:rPr lang="zh-TW" altLang="en-US" sz="2800" dirty="0">
                <a:solidFill>
                  <a:schemeClr val="bg1"/>
                </a:solidFill>
              </a:rPr>
              <a:t>重力變</a:t>
            </a:r>
            <a:r>
              <a:rPr lang="en-US" altLang="zh-TW" sz="2800" dirty="0">
                <a:solidFill>
                  <a:schemeClr val="bg1"/>
                </a:solidFill>
              </a:rPr>
              <a:t>4</a:t>
            </a:r>
            <a:r>
              <a:rPr lang="zh-TW" altLang="en-US" sz="2800" dirty="0">
                <a:solidFill>
                  <a:schemeClr val="bg1"/>
                </a:solidFill>
              </a:rPr>
              <a:t>倍</a:t>
            </a:r>
            <a:endParaRPr lang="en-US" altLang="zh-TW" sz="2800" dirty="0">
              <a:solidFill>
                <a:schemeClr val="bg1"/>
              </a:solidFill>
            </a:endParaRPr>
          </a:p>
          <a:p>
            <a:pPr marL="514350" lvl="0" indent="-514350">
              <a:lnSpc>
                <a:spcPct val="150000"/>
              </a:lnSpc>
              <a:buFont typeface="+mj-lt"/>
              <a:buAutoNum type="arabicPeriod" startAt="4"/>
            </a:pPr>
            <a:r>
              <a:rPr lang="zh-TW" altLang="en-US" sz="2800" dirty="0">
                <a:solidFill>
                  <a:schemeClr val="bg1"/>
                </a:solidFill>
              </a:rPr>
              <a:t>難度門檻提高</a:t>
            </a:r>
            <a:r>
              <a:rPr lang="en-US" altLang="zh-TW" sz="2800" dirty="0">
                <a:solidFill>
                  <a:schemeClr val="bg1"/>
                </a:solidFill>
              </a:rPr>
              <a:t>(500</a:t>
            </a:r>
            <a:r>
              <a:rPr lang="en-US" altLang="zh-TW" sz="2800" dirty="0">
                <a:solidFill>
                  <a:schemeClr val="bg1"/>
                </a:solidFill>
                <a:sym typeface="Wingdings" panose="05000000000000000000" pitchFamily="2" charset="2"/>
              </a:rPr>
              <a:t>600</a:t>
            </a:r>
            <a:r>
              <a:rPr lang="en-US" altLang="zh-TW" sz="2800" dirty="0">
                <a:solidFill>
                  <a:schemeClr val="bg1"/>
                </a:solidFill>
              </a:rPr>
              <a:t>)</a:t>
            </a:r>
          </a:p>
          <a:p>
            <a:pPr marL="514350" lvl="0" indent="-514350">
              <a:lnSpc>
                <a:spcPct val="150000"/>
              </a:lnSpc>
              <a:buFont typeface="+mj-lt"/>
              <a:buAutoNum type="arabicPeriod" startAt="4"/>
            </a:pPr>
            <a:r>
              <a:rPr lang="zh-TW" altLang="en-US" sz="2800" dirty="0">
                <a:solidFill>
                  <a:schemeClr val="bg1"/>
                </a:solidFill>
              </a:rPr>
              <a:t>移動速度變</a:t>
            </a:r>
            <a:r>
              <a:rPr lang="zh-TW" altLang="en-US" sz="2800" dirty="0" smtClean="0">
                <a:solidFill>
                  <a:schemeClr val="bg1"/>
                </a:solidFill>
              </a:rPr>
              <a:t>快</a:t>
            </a:r>
            <a:endParaRPr lang="en" altLang="zh-TW" sz="2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creenRecord_2017-12-26-18-50-07 (online-video-cutter.com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23315" y="1380588"/>
            <a:ext cx="5928191" cy="3334608"/>
          </a:xfrm>
          <a:prstGeom prst="rect">
            <a:avLst/>
          </a:prstGeom>
        </p:spPr>
      </p:pic>
      <p:sp>
        <p:nvSpPr>
          <p:cNvPr id="3" name="文字方塊 2"/>
          <p:cNvSpPr txBox="1"/>
          <p:nvPr/>
        </p:nvSpPr>
        <p:spPr>
          <a:xfrm>
            <a:off x="513708" y="613277"/>
            <a:ext cx="2646878" cy="584775"/>
          </a:xfrm>
          <a:prstGeom prst="rect">
            <a:avLst/>
          </a:prstGeom>
          <a:noFill/>
          <a:ln w="28575">
            <a:solidFill>
              <a:srgbClr val="00B050"/>
            </a:solidFill>
          </a:ln>
        </p:spPr>
        <p:txBody>
          <a:bodyPr wrap="none" rtlCol="0">
            <a:spAutoFit/>
          </a:bodyPr>
          <a:lstStyle/>
          <a:p>
            <a:r>
              <a:rPr lang="zh-TW" altLang="en-US" sz="3200" b="1" dirty="0" smtClean="0">
                <a:solidFill>
                  <a:schemeClr val="bg1"/>
                </a:solidFill>
              </a:rPr>
              <a:t>實際操作狀</a:t>
            </a:r>
            <a:r>
              <a:rPr lang="zh-TW" altLang="en-US" sz="3200" b="1" dirty="0">
                <a:solidFill>
                  <a:schemeClr val="bg1"/>
                </a:solidFill>
              </a:rPr>
              <a:t>態</a:t>
            </a:r>
          </a:p>
        </p:txBody>
      </p:sp>
      <p:sp>
        <p:nvSpPr>
          <p:cNvPr id="4" name="文字方塊 3"/>
          <p:cNvSpPr txBox="1"/>
          <p:nvPr/>
        </p:nvSpPr>
        <p:spPr>
          <a:xfrm>
            <a:off x="4587410" y="143838"/>
            <a:ext cx="472996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050" dirty="0">
                <a:hlinkClick r:id="rId6"/>
              </a:rPr>
              <a:t>https://drive.google.com/file/d/1vt30GBjySrTicw16NEuJIrdyaW68P4f2/view</a:t>
            </a:r>
            <a:endParaRPr lang="zh-TW" altLang="en-US" sz="1050" dirty="0"/>
          </a:p>
        </p:txBody>
      </p:sp>
    </p:spTree>
    <p:extLst>
      <p:ext uri="{BB962C8B-B14F-4D97-AF65-F5344CB8AC3E}">
        <p14:creationId xmlns:p14="http://schemas.microsoft.com/office/powerpoint/2010/main" val="648322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Shape 403"/>
          <p:cNvSpPr txBox="1">
            <a:spLocks noGrp="1"/>
          </p:cNvSpPr>
          <p:nvPr>
            <p:ph type="ctrTitle" idx="4294967295"/>
          </p:nvPr>
        </p:nvSpPr>
        <p:spPr>
          <a:xfrm>
            <a:off x="685800" y="1242170"/>
            <a:ext cx="6593700" cy="11598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buNone/>
            </a:pPr>
            <a:r>
              <a:rPr lang="zh-TW" altLang="en-US" sz="6000" b="1" dirty="0" smtClean="0">
                <a:solidFill>
                  <a:srgbClr val="FFB600"/>
                </a:solidFill>
              </a:rPr>
              <a:t>日後改善方案</a:t>
            </a:r>
            <a:endParaRPr lang="en" sz="6000" b="1" dirty="0">
              <a:solidFill>
                <a:srgbClr val="FFB600"/>
              </a:solidFill>
            </a:endParaRPr>
          </a:p>
        </p:txBody>
      </p:sp>
      <p:sp>
        <p:nvSpPr>
          <p:cNvPr id="404" name="Shape 404"/>
          <p:cNvSpPr txBox="1">
            <a:spLocks noGrp="1"/>
          </p:cNvSpPr>
          <p:nvPr>
            <p:ph type="subTitle" idx="4294967295"/>
          </p:nvPr>
        </p:nvSpPr>
        <p:spPr>
          <a:xfrm>
            <a:off x="685800" y="2401970"/>
            <a:ext cx="6593700" cy="1769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342900" indent="-342900">
              <a:buFont typeface="Wingdings" panose="05000000000000000000" pitchFamily="2" charset="2"/>
              <a:buChar char="ü"/>
            </a:pPr>
            <a:r>
              <a:rPr lang="zh-TW" altLang="en-US" sz="2400" dirty="0" smtClean="0">
                <a:solidFill>
                  <a:schemeClr val="bg1"/>
                </a:solidFill>
              </a:rPr>
              <a:t>將執行問題再深入探討，並解決。</a:t>
            </a:r>
            <a:endParaRPr lang="en-US" altLang="zh-TW" sz="2400" dirty="0" smtClean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zh-TW" altLang="en-US" sz="2400" dirty="0" smtClean="0">
                <a:solidFill>
                  <a:schemeClr val="bg1"/>
                </a:solidFill>
              </a:rPr>
              <a:t>把背景人物畫得更精美完善。</a:t>
            </a:r>
            <a:endParaRPr lang="en-US" altLang="zh-TW" sz="2400" dirty="0" smtClean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ü"/>
            </a:pPr>
            <a:r>
              <a:rPr lang="zh-TW" altLang="en-US" sz="2400" dirty="0" smtClean="0">
                <a:solidFill>
                  <a:schemeClr val="bg1"/>
                </a:solidFill>
              </a:rPr>
              <a:t>增加關卡難度。</a:t>
            </a:r>
            <a:endParaRPr lang="zh-TW" altLang="en-US" sz="2400" dirty="0">
              <a:solidFill>
                <a:schemeClr val="bg1"/>
              </a:solidFill>
            </a:endParaRPr>
          </a:p>
        </p:txBody>
      </p:sp>
      <p:pic>
        <p:nvPicPr>
          <p:cNvPr id="405" name="Shape 405" descr="photo-1434030216411-0b793f4b4173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37362" y="198488"/>
            <a:ext cx="2071500" cy="2071500"/>
          </a:xfrm>
          <a:prstGeom prst="ellipse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5156477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Shape 593"/>
          <p:cNvSpPr txBox="1">
            <a:spLocks noGrp="1"/>
          </p:cNvSpPr>
          <p:nvPr>
            <p:ph type="ctrTitle" idx="4294967295"/>
          </p:nvPr>
        </p:nvSpPr>
        <p:spPr>
          <a:xfrm>
            <a:off x="1898150" y="1907843"/>
            <a:ext cx="5232115" cy="11598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buNone/>
            </a:pPr>
            <a:r>
              <a:rPr lang="en" sz="7200" dirty="0" smtClean="0">
                <a:solidFill>
                  <a:srgbClr val="FFFFFF"/>
                </a:solidFill>
              </a:rPr>
              <a:t>Thank</a:t>
            </a:r>
            <a:r>
              <a:rPr lang="zh-TW" altLang="en-US" sz="7200" dirty="0" smtClean="0">
                <a:solidFill>
                  <a:srgbClr val="FFFFFF"/>
                </a:solidFill>
              </a:rPr>
              <a:t> </a:t>
            </a:r>
            <a:r>
              <a:rPr lang="en-US" altLang="zh-TW" sz="7200" dirty="0" smtClean="0">
                <a:solidFill>
                  <a:srgbClr val="FFFFFF"/>
                </a:solidFill>
              </a:rPr>
              <a:t>you for your attention</a:t>
            </a:r>
            <a:r>
              <a:rPr lang="en" sz="7200" dirty="0" smtClean="0">
                <a:solidFill>
                  <a:srgbClr val="FFFFFF"/>
                </a:solidFill>
              </a:rPr>
              <a:t>!</a:t>
            </a:r>
            <a:endParaRPr lang="en" sz="72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Kent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139</Words>
  <Application>Microsoft Office PowerPoint</Application>
  <PresentationFormat>如螢幕大小 (16:9)</PresentationFormat>
  <Paragraphs>20</Paragraphs>
  <Slides>8</Slides>
  <Notes>8</Notes>
  <HiddenSlides>0</HiddenSlides>
  <MMClips>2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3" baseType="lpstr">
      <vt:lpstr>Lato Light</vt:lpstr>
      <vt:lpstr>Roboto Slab Light</vt:lpstr>
      <vt:lpstr>Wingdings</vt:lpstr>
      <vt:lpstr>Arial</vt:lpstr>
      <vt:lpstr>Kent template</vt:lpstr>
      <vt:lpstr>第六組  專案主題： 小恐龍下樓梯</vt:lpstr>
      <vt:lpstr>專案介紹</vt:lpstr>
      <vt:lpstr>PowerPoint 簡報</vt:lpstr>
      <vt:lpstr>程式碼更改</vt:lpstr>
      <vt:lpstr>PowerPoint 簡報</vt:lpstr>
      <vt:lpstr>PowerPoint 簡報</vt:lpstr>
      <vt:lpstr>日後改善方案</vt:lpstr>
      <vt:lpstr>Thank you for your attention!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小恐龍下樓梯 </dc:title>
  <cp:lastModifiedBy>盧佳箴</cp:lastModifiedBy>
  <cp:revision>12</cp:revision>
  <dcterms:modified xsi:type="dcterms:W3CDTF">2018-01-07T15:48:40Z</dcterms:modified>
</cp:coreProperties>
</file>